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1" r:id="rId1"/>
  </p:sldMasterIdLst>
  <p:sldIdLst>
    <p:sldId id="256" r:id="rId2"/>
    <p:sldId id="257" r:id="rId3"/>
    <p:sldId id="258" r:id="rId4"/>
    <p:sldId id="269" r:id="rId5"/>
    <p:sldId id="261" r:id="rId6"/>
    <p:sldId id="264" r:id="rId7"/>
    <p:sldId id="263" r:id="rId8"/>
    <p:sldId id="265" r:id="rId9"/>
    <p:sldId id="267" r:id="rId10"/>
    <p:sldId id="268" r:id="rId11"/>
    <p:sldId id="270" r:id="rId12"/>
    <p:sldId id="281" r:id="rId13"/>
    <p:sldId id="271" r:id="rId14"/>
    <p:sldId id="272" r:id="rId15"/>
    <p:sldId id="275" r:id="rId16"/>
    <p:sldId id="273" r:id="rId17"/>
    <p:sldId id="277" r:id="rId18"/>
    <p:sldId id="279" r:id="rId19"/>
    <p:sldId id="274" r:id="rId20"/>
    <p:sldId id="276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4220AFF-5A26-DED5-30DE-19902D2EFE72}" v="2" dt="2022-12-15T21:26:32.331"/>
    <p1510:client id="{50777CDB-D174-42F2-8435-D751F8B1CE5B}" v="362" dt="2022-12-15T16:34:34.393"/>
    <p1510:client id="{8A14E1F1-3476-E10B-212C-700AB3B0FE8C}" v="796" dt="2022-12-15T05:45:45.535"/>
    <p1510:client id="{93ADF07C-0E69-FD86-7BF4-78ACF0063EFE}" v="209" dt="2022-12-15T08:24:56.234"/>
    <p1510:client id="{97FD8024-3D21-4A4B-DBD3-AC4252F9390B}" v="412" dt="2022-12-15T15:49:15.240"/>
    <p1510:client id="{A8D37DE3-4288-BAB2-28F2-43560592337F}" v="929" dt="2022-12-15T04:32:26.565"/>
    <p1510:client id="{DD5FA1A9-707D-3C2F-994E-776C7331EA15}" v="848" dt="2022-12-15T07:51:20.145"/>
    <p1510:client id="{ED7F8661-7BAA-482A-8175-3A763A959F7F}" v="652" dt="2022-12-15T03:24:57.97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4" Type="http://schemas.openxmlformats.org/officeDocument/2006/relationships/image" Target="../media/image16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13" Type="http://schemas.openxmlformats.org/officeDocument/2006/relationships/image" Target="../media/image32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sv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6" Type="http://schemas.openxmlformats.org/officeDocument/2006/relationships/image" Target="../media/image25.sv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svg"/><Relationship Id="rId4" Type="http://schemas.openxmlformats.org/officeDocument/2006/relationships/image" Target="../media/image23.svg"/><Relationship Id="rId9" Type="http://schemas.openxmlformats.org/officeDocument/2006/relationships/image" Target="../media/image28.png"/><Relationship Id="rId14" Type="http://schemas.openxmlformats.org/officeDocument/2006/relationships/image" Target="../media/image33.sv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sv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svg"/><Relationship Id="rId1" Type="http://schemas.openxmlformats.org/officeDocument/2006/relationships/image" Target="../media/image40.png"/><Relationship Id="rId6" Type="http://schemas.openxmlformats.org/officeDocument/2006/relationships/image" Target="../media/image45.svg"/><Relationship Id="rId5" Type="http://schemas.openxmlformats.org/officeDocument/2006/relationships/image" Target="../media/image44.png"/><Relationship Id="rId10" Type="http://schemas.openxmlformats.org/officeDocument/2006/relationships/image" Target="../media/image49.svg"/><Relationship Id="rId4" Type="http://schemas.openxmlformats.org/officeDocument/2006/relationships/image" Target="../media/image43.svg"/><Relationship Id="rId9" Type="http://schemas.openxmlformats.org/officeDocument/2006/relationships/image" Target="../media/image48.png"/></Relationships>
</file>

<file path=ppt/diagrams/_rels/data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svg"/><Relationship Id="rId3" Type="http://schemas.openxmlformats.org/officeDocument/2006/relationships/image" Target="../media/image28.png"/><Relationship Id="rId7" Type="http://schemas.openxmlformats.org/officeDocument/2006/relationships/image" Target="../media/image55.png"/><Relationship Id="rId2" Type="http://schemas.openxmlformats.org/officeDocument/2006/relationships/image" Target="../media/image54.svg"/><Relationship Id="rId1" Type="http://schemas.openxmlformats.org/officeDocument/2006/relationships/image" Target="../media/image53.png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9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4" Type="http://schemas.openxmlformats.org/officeDocument/2006/relationships/image" Target="../media/image16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13" Type="http://schemas.openxmlformats.org/officeDocument/2006/relationships/image" Target="../media/image32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sv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6" Type="http://schemas.openxmlformats.org/officeDocument/2006/relationships/image" Target="../media/image25.sv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svg"/><Relationship Id="rId4" Type="http://schemas.openxmlformats.org/officeDocument/2006/relationships/image" Target="../media/image23.svg"/><Relationship Id="rId9" Type="http://schemas.openxmlformats.org/officeDocument/2006/relationships/image" Target="../media/image28.png"/><Relationship Id="rId14" Type="http://schemas.openxmlformats.org/officeDocument/2006/relationships/image" Target="../media/image33.sv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sv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svg"/><Relationship Id="rId1" Type="http://schemas.openxmlformats.org/officeDocument/2006/relationships/image" Target="../media/image40.png"/><Relationship Id="rId6" Type="http://schemas.openxmlformats.org/officeDocument/2006/relationships/image" Target="../media/image45.svg"/><Relationship Id="rId5" Type="http://schemas.openxmlformats.org/officeDocument/2006/relationships/image" Target="../media/image44.png"/><Relationship Id="rId10" Type="http://schemas.openxmlformats.org/officeDocument/2006/relationships/image" Target="../media/image49.svg"/><Relationship Id="rId4" Type="http://schemas.openxmlformats.org/officeDocument/2006/relationships/image" Target="../media/image43.svg"/><Relationship Id="rId9" Type="http://schemas.openxmlformats.org/officeDocument/2006/relationships/image" Target="../media/image48.png"/></Relationships>
</file>

<file path=ppt/diagrams/_rels/drawing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svg"/><Relationship Id="rId3" Type="http://schemas.openxmlformats.org/officeDocument/2006/relationships/image" Target="../media/image28.png"/><Relationship Id="rId7" Type="http://schemas.openxmlformats.org/officeDocument/2006/relationships/image" Target="../media/image55.png"/><Relationship Id="rId2" Type="http://schemas.openxmlformats.org/officeDocument/2006/relationships/image" Target="../media/image54.svg"/><Relationship Id="rId1" Type="http://schemas.openxmlformats.org/officeDocument/2006/relationships/image" Target="../media/image53.png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coloredtext_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2">
        <a:alpha val="0"/>
      </a:schemeClr>
    </dgm:fillClrLst>
    <dgm:linClrLst meth="repeat">
      <a:schemeClr val="accent2">
        <a:alpha val="0"/>
      </a:schemeClr>
    </dgm:linClrLst>
    <dgm:effectClrLst/>
    <dgm:txLinClrLst/>
    <dgm:txFillClrLst meth="repeat">
      <a:schemeClr val="accent2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A6B75F2-05D8-445E-840A-6F36C4CC98DD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421E1F38-67D3-4F5E-8798-FA20AB465980}">
      <dgm:prSet/>
      <dgm:spPr/>
      <dgm:t>
        <a:bodyPr/>
        <a:lstStyle/>
        <a:p>
          <a:r>
            <a:rPr lang="en-US"/>
            <a:t>- A method of rewarding positive behavior and punishing negative behavior</a:t>
          </a:r>
        </a:p>
      </dgm:t>
    </dgm:pt>
    <dgm:pt modelId="{937B9931-0334-4B9D-9EEF-99EBFC6C4B75}" type="parTrans" cxnId="{EB06FD56-E11E-4470-9C55-D2728C62182A}">
      <dgm:prSet/>
      <dgm:spPr/>
      <dgm:t>
        <a:bodyPr/>
        <a:lstStyle/>
        <a:p>
          <a:endParaRPr lang="en-US"/>
        </a:p>
      </dgm:t>
    </dgm:pt>
    <dgm:pt modelId="{2F4B4BE5-F71B-42DF-B793-B26546E4C9A7}" type="sibTrans" cxnId="{EB06FD56-E11E-4470-9C55-D2728C62182A}">
      <dgm:prSet/>
      <dgm:spPr/>
      <dgm:t>
        <a:bodyPr/>
        <a:lstStyle/>
        <a:p>
          <a:endParaRPr lang="en-US"/>
        </a:p>
      </dgm:t>
    </dgm:pt>
    <dgm:pt modelId="{65BBD908-660D-4444-A252-85277809D514}">
      <dgm:prSet/>
      <dgm:spPr/>
      <dgm:t>
        <a:bodyPr/>
        <a:lstStyle/>
        <a:p>
          <a:r>
            <a:rPr lang="en-US"/>
            <a:t>- An agent is set to explore an environment and train itself based on the experience it gained over the previous explorations</a:t>
          </a:r>
        </a:p>
      </dgm:t>
    </dgm:pt>
    <dgm:pt modelId="{F402447C-FC64-4659-AA42-EFB12FC184FB}" type="parTrans" cxnId="{FF32E2DB-19AB-41D0-BB47-12CCD6577927}">
      <dgm:prSet/>
      <dgm:spPr/>
      <dgm:t>
        <a:bodyPr/>
        <a:lstStyle/>
        <a:p>
          <a:endParaRPr lang="en-US"/>
        </a:p>
      </dgm:t>
    </dgm:pt>
    <dgm:pt modelId="{2847EFB3-467A-4504-8723-086D0E6D5778}" type="sibTrans" cxnId="{FF32E2DB-19AB-41D0-BB47-12CCD6577927}">
      <dgm:prSet/>
      <dgm:spPr/>
      <dgm:t>
        <a:bodyPr/>
        <a:lstStyle/>
        <a:p>
          <a:endParaRPr lang="en-US"/>
        </a:p>
      </dgm:t>
    </dgm:pt>
    <dgm:pt modelId="{8ADBF70B-AC47-4172-A1B5-D336DC5E3DF2}">
      <dgm:prSet/>
      <dgm:spPr/>
      <dgm:t>
        <a:bodyPr/>
        <a:lstStyle/>
        <a:p>
          <a:r>
            <a:rPr lang="en-US"/>
            <a:t>- Common reinforcement learning algorithms :  SARSA, Q-Learning, Deep Q Learning</a:t>
          </a:r>
        </a:p>
      </dgm:t>
    </dgm:pt>
    <dgm:pt modelId="{D83E5892-0C73-4DE0-9FA1-8BD926294919}" type="parTrans" cxnId="{EEC87CDD-B74A-4F46-8A4B-7905394B5461}">
      <dgm:prSet/>
      <dgm:spPr/>
      <dgm:t>
        <a:bodyPr/>
        <a:lstStyle/>
        <a:p>
          <a:endParaRPr lang="en-US"/>
        </a:p>
      </dgm:t>
    </dgm:pt>
    <dgm:pt modelId="{DDE8905D-F443-40CB-8F08-900619829846}" type="sibTrans" cxnId="{EEC87CDD-B74A-4F46-8A4B-7905394B5461}">
      <dgm:prSet/>
      <dgm:spPr/>
      <dgm:t>
        <a:bodyPr/>
        <a:lstStyle/>
        <a:p>
          <a:endParaRPr lang="en-US"/>
        </a:p>
      </dgm:t>
    </dgm:pt>
    <dgm:pt modelId="{DCE9286A-399C-4EB4-9E7E-FE18C8E25177}" type="pres">
      <dgm:prSet presAssocID="{4A6B75F2-05D8-445E-840A-6F36C4CC98DD}" presName="root" presStyleCnt="0">
        <dgm:presLayoutVars>
          <dgm:dir/>
          <dgm:resizeHandles val="exact"/>
        </dgm:presLayoutVars>
      </dgm:prSet>
      <dgm:spPr/>
    </dgm:pt>
    <dgm:pt modelId="{CD6D49AE-E952-48C5-93B9-E3465147B36C}" type="pres">
      <dgm:prSet presAssocID="{421E1F38-67D3-4F5E-8798-FA20AB465980}" presName="compNode" presStyleCnt="0"/>
      <dgm:spPr/>
    </dgm:pt>
    <dgm:pt modelId="{390C479C-5DBA-4E25-81EC-27AB37A932EA}" type="pres">
      <dgm:prSet presAssocID="{421E1F38-67D3-4F5E-8798-FA20AB465980}" presName="bgRect" presStyleLbl="bgShp" presStyleIdx="0" presStyleCnt="3"/>
      <dgm:spPr/>
    </dgm:pt>
    <dgm:pt modelId="{E5E27809-222F-4865-9BF1-A8E6FA038BDB}" type="pres">
      <dgm:prSet presAssocID="{421E1F38-67D3-4F5E-8798-FA20AB465980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Irritant"/>
        </a:ext>
      </dgm:extLst>
    </dgm:pt>
    <dgm:pt modelId="{6ACF7D0A-92AD-4EB5-B5E4-16B6470CF317}" type="pres">
      <dgm:prSet presAssocID="{421E1F38-67D3-4F5E-8798-FA20AB465980}" presName="spaceRect" presStyleCnt="0"/>
      <dgm:spPr/>
    </dgm:pt>
    <dgm:pt modelId="{E6492BBC-ADC7-47DD-A856-3326AB7FB709}" type="pres">
      <dgm:prSet presAssocID="{421E1F38-67D3-4F5E-8798-FA20AB465980}" presName="parTx" presStyleLbl="revTx" presStyleIdx="0" presStyleCnt="3">
        <dgm:presLayoutVars>
          <dgm:chMax val="0"/>
          <dgm:chPref val="0"/>
        </dgm:presLayoutVars>
      </dgm:prSet>
      <dgm:spPr/>
    </dgm:pt>
    <dgm:pt modelId="{C0919C31-7ABB-4FAC-AC7B-D5879520A46D}" type="pres">
      <dgm:prSet presAssocID="{2F4B4BE5-F71B-42DF-B793-B26546E4C9A7}" presName="sibTrans" presStyleCnt="0"/>
      <dgm:spPr/>
    </dgm:pt>
    <dgm:pt modelId="{AE29E97E-5016-4A25-98DF-0C35D3694C6C}" type="pres">
      <dgm:prSet presAssocID="{65BBD908-660D-4444-A252-85277809D514}" presName="compNode" presStyleCnt="0"/>
      <dgm:spPr/>
    </dgm:pt>
    <dgm:pt modelId="{453ED214-914B-4AFF-BD9A-C96A027B6600}" type="pres">
      <dgm:prSet presAssocID="{65BBD908-660D-4444-A252-85277809D514}" presName="bgRect" presStyleLbl="bgShp" presStyleIdx="1" presStyleCnt="3"/>
      <dgm:spPr/>
    </dgm:pt>
    <dgm:pt modelId="{4CF18E0A-10CE-4B2A-AB6A-00F8925FF91F}" type="pres">
      <dgm:prSet presAssocID="{65BBD908-660D-4444-A252-85277809D514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rain"/>
        </a:ext>
      </dgm:extLst>
    </dgm:pt>
    <dgm:pt modelId="{CBA5D94D-E8C3-405C-9D14-88D9F9D230C6}" type="pres">
      <dgm:prSet presAssocID="{65BBD908-660D-4444-A252-85277809D514}" presName="spaceRect" presStyleCnt="0"/>
      <dgm:spPr/>
    </dgm:pt>
    <dgm:pt modelId="{63356B5D-F094-4732-9C4D-9EB643C59753}" type="pres">
      <dgm:prSet presAssocID="{65BBD908-660D-4444-A252-85277809D514}" presName="parTx" presStyleLbl="revTx" presStyleIdx="1" presStyleCnt="3">
        <dgm:presLayoutVars>
          <dgm:chMax val="0"/>
          <dgm:chPref val="0"/>
        </dgm:presLayoutVars>
      </dgm:prSet>
      <dgm:spPr/>
    </dgm:pt>
    <dgm:pt modelId="{6D11C1CD-F594-41CE-A5EB-3247AF9C1B34}" type="pres">
      <dgm:prSet presAssocID="{2847EFB3-467A-4504-8723-086D0E6D5778}" presName="sibTrans" presStyleCnt="0"/>
      <dgm:spPr/>
    </dgm:pt>
    <dgm:pt modelId="{379717A3-F3A2-46EB-B429-DDDA69AED6B3}" type="pres">
      <dgm:prSet presAssocID="{8ADBF70B-AC47-4172-A1B5-D336DC5E3DF2}" presName="compNode" presStyleCnt="0"/>
      <dgm:spPr/>
    </dgm:pt>
    <dgm:pt modelId="{65F2B706-6155-4D4B-8AFB-8C065A4AFFB7}" type="pres">
      <dgm:prSet presAssocID="{8ADBF70B-AC47-4172-A1B5-D336DC5E3DF2}" presName="bgRect" presStyleLbl="bgShp" presStyleIdx="2" presStyleCnt="3"/>
      <dgm:spPr/>
    </dgm:pt>
    <dgm:pt modelId="{E0642F9A-F6A4-4FBA-AAC5-26320638B67E}" type="pres">
      <dgm:prSet presAssocID="{8ADBF70B-AC47-4172-A1B5-D336DC5E3DF2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obot"/>
        </a:ext>
      </dgm:extLst>
    </dgm:pt>
    <dgm:pt modelId="{AD85847F-4DF2-4BE8-90C1-7FEA6868ECB7}" type="pres">
      <dgm:prSet presAssocID="{8ADBF70B-AC47-4172-A1B5-D336DC5E3DF2}" presName="spaceRect" presStyleCnt="0"/>
      <dgm:spPr/>
    </dgm:pt>
    <dgm:pt modelId="{8466DD16-5873-400E-903F-3B1CC4416BCF}" type="pres">
      <dgm:prSet presAssocID="{8ADBF70B-AC47-4172-A1B5-D336DC5E3DF2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C7CC460C-7C63-4916-8A84-66FF0D9513B8}" type="presOf" srcId="{65BBD908-660D-4444-A252-85277809D514}" destId="{63356B5D-F094-4732-9C4D-9EB643C59753}" srcOrd="0" destOrd="0" presId="urn:microsoft.com/office/officeart/2018/2/layout/IconVerticalSolidList"/>
    <dgm:cxn modelId="{0F7E1727-11DB-49A2-A5F4-1E56CAD8027A}" type="presOf" srcId="{4A6B75F2-05D8-445E-840A-6F36C4CC98DD}" destId="{DCE9286A-399C-4EB4-9E7E-FE18C8E25177}" srcOrd="0" destOrd="0" presId="urn:microsoft.com/office/officeart/2018/2/layout/IconVerticalSolidList"/>
    <dgm:cxn modelId="{95C7CF32-0AEC-4B14-B5BD-BA1C03B3ED7B}" type="presOf" srcId="{421E1F38-67D3-4F5E-8798-FA20AB465980}" destId="{E6492BBC-ADC7-47DD-A856-3326AB7FB709}" srcOrd="0" destOrd="0" presId="urn:microsoft.com/office/officeart/2018/2/layout/IconVerticalSolidList"/>
    <dgm:cxn modelId="{EB06FD56-E11E-4470-9C55-D2728C62182A}" srcId="{4A6B75F2-05D8-445E-840A-6F36C4CC98DD}" destId="{421E1F38-67D3-4F5E-8798-FA20AB465980}" srcOrd="0" destOrd="0" parTransId="{937B9931-0334-4B9D-9EEF-99EBFC6C4B75}" sibTransId="{2F4B4BE5-F71B-42DF-B793-B26546E4C9A7}"/>
    <dgm:cxn modelId="{4B003F7C-9B78-4B92-BAF2-0F07D0A12CF2}" type="presOf" srcId="{8ADBF70B-AC47-4172-A1B5-D336DC5E3DF2}" destId="{8466DD16-5873-400E-903F-3B1CC4416BCF}" srcOrd="0" destOrd="0" presId="urn:microsoft.com/office/officeart/2018/2/layout/IconVerticalSolidList"/>
    <dgm:cxn modelId="{FF32E2DB-19AB-41D0-BB47-12CCD6577927}" srcId="{4A6B75F2-05D8-445E-840A-6F36C4CC98DD}" destId="{65BBD908-660D-4444-A252-85277809D514}" srcOrd="1" destOrd="0" parTransId="{F402447C-FC64-4659-AA42-EFB12FC184FB}" sibTransId="{2847EFB3-467A-4504-8723-086D0E6D5778}"/>
    <dgm:cxn modelId="{EEC87CDD-B74A-4F46-8A4B-7905394B5461}" srcId="{4A6B75F2-05D8-445E-840A-6F36C4CC98DD}" destId="{8ADBF70B-AC47-4172-A1B5-D336DC5E3DF2}" srcOrd="2" destOrd="0" parTransId="{D83E5892-0C73-4DE0-9FA1-8BD926294919}" sibTransId="{DDE8905D-F443-40CB-8F08-900619829846}"/>
    <dgm:cxn modelId="{586CBA8E-9371-4F68-9A19-891FFC2F5918}" type="presParOf" srcId="{DCE9286A-399C-4EB4-9E7E-FE18C8E25177}" destId="{CD6D49AE-E952-48C5-93B9-E3465147B36C}" srcOrd="0" destOrd="0" presId="urn:microsoft.com/office/officeart/2018/2/layout/IconVerticalSolidList"/>
    <dgm:cxn modelId="{779815A1-A359-4D3D-9EB1-8B33D589CD93}" type="presParOf" srcId="{CD6D49AE-E952-48C5-93B9-E3465147B36C}" destId="{390C479C-5DBA-4E25-81EC-27AB37A932EA}" srcOrd="0" destOrd="0" presId="urn:microsoft.com/office/officeart/2018/2/layout/IconVerticalSolidList"/>
    <dgm:cxn modelId="{1C668E4C-CD7A-4F83-96FC-A2CC09B4654E}" type="presParOf" srcId="{CD6D49AE-E952-48C5-93B9-E3465147B36C}" destId="{E5E27809-222F-4865-9BF1-A8E6FA038BDB}" srcOrd="1" destOrd="0" presId="urn:microsoft.com/office/officeart/2018/2/layout/IconVerticalSolidList"/>
    <dgm:cxn modelId="{475A021E-F7DC-4EB6-AFDA-94214141EA46}" type="presParOf" srcId="{CD6D49AE-E952-48C5-93B9-E3465147B36C}" destId="{6ACF7D0A-92AD-4EB5-B5E4-16B6470CF317}" srcOrd="2" destOrd="0" presId="urn:microsoft.com/office/officeart/2018/2/layout/IconVerticalSolidList"/>
    <dgm:cxn modelId="{4A1EF581-0B8B-4C19-90F9-C2DD2DD6B82A}" type="presParOf" srcId="{CD6D49AE-E952-48C5-93B9-E3465147B36C}" destId="{E6492BBC-ADC7-47DD-A856-3326AB7FB709}" srcOrd="3" destOrd="0" presId="urn:microsoft.com/office/officeart/2018/2/layout/IconVerticalSolidList"/>
    <dgm:cxn modelId="{0CF47735-8E6C-43C5-9B03-2E0EBF5DAD33}" type="presParOf" srcId="{DCE9286A-399C-4EB4-9E7E-FE18C8E25177}" destId="{C0919C31-7ABB-4FAC-AC7B-D5879520A46D}" srcOrd="1" destOrd="0" presId="urn:microsoft.com/office/officeart/2018/2/layout/IconVerticalSolidList"/>
    <dgm:cxn modelId="{2122CBF8-27CB-47E4-9028-F4C7617D295D}" type="presParOf" srcId="{DCE9286A-399C-4EB4-9E7E-FE18C8E25177}" destId="{AE29E97E-5016-4A25-98DF-0C35D3694C6C}" srcOrd="2" destOrd="0" presId="urn:microsoft.com/office/officeart/2018/2/layout/IconVerticalSolidList"/>
    <dgm:cxn modelId="{5C304890-E44D-45A1-8D2B-798FFF01581D}" type="presParOf" srcId="{AE29E97E-5016-4A25-98DF-0C35D3694C6C}" destId="{453ED214-914B-4AFF-BD9A-C96A027B6600}" srcOrd="0" destOrd="0" presId="urn:microsoft.com/office/officeart/2018/2/layout/IconVerticalSolidList"/>
    <dgm:cxn modelId="{C2E5D35A-98D5-44D7-B314-8F4CA4226046}" type="presParOf" srcId="{AE29E97E-5016-4A25-98DF-0C35D3694C6C}" destId="{4CF18E0A-10CE-4B2A-AB6A-00F8925FF91F}" srcOrd="1" destOrd="0" presId="urn:microsoft.com/office/officeart/2018/2/layout/IconVerticalSolidList"/>
    <dgm:cxn modelId="{F360899E-459C-4D5A-BD87-9E099B76509E}" type="presParOf" srcId="{AE29E97E-5016-4A25-98DF-0C35D3694C6C}" destId="{CBA5D94D-E8C3-405C-9D14-88D9F9D230C6}" srcOrd="2" destOrd="0" presId="urn:microsoft.com/office/officeart/2018/2/layout/IconVerticalSolidList"/>
    <dgm:cxn modelId="{ED69136D-0912-4E86-BBE2-D4A40A88EE00}" type="presParOf" srcId="{AE29E97E-5016-4A25-98DF-0C35D3694C6C}" destId="{63356B5D-F094-4732-9C4D-9EB643C59753}" srcOrd="3" destOrd="0" presId="urn:microsoft.com/office/officeart/2018/2/layout/IconVerticalSolidList"/>
    <dgm:cxn modelId="{F971BCA6-D1C0-4CD5-BED7-2CB6AD0606EC}" type="presParOf" srcId="{DCE9286A-399C-4EB4-9E7E-FE18C8E25177}" destId="{6D11C1CD-F594-41CE-A5EB-3247AF9C1B34}" srcOrd="3" destOrd="0" presId="urn:microsoft.com/office/officeart/2018/2/layout/IconVerticalSolidList"/>
    <dgm:cxn modelId="{F93B4985-9041-4379-B313-50FCE7DCA7A9}" type="presParOf" srcId="{DCE9286A-399C-4EB4-9E7E-FE18C8E25177}" destId="{379717A3-F3A2-46EB-B429-DDDA69AED6B3}" srcOrd="4" destOrd="0" presId="urn:microsoft.com/office/officeart/2018/2/layout/IconVerticalSolidList"/>
    <dgm:cxn modelId="{59A72226-B31F-4EC6-9A3F-5E536AF11A30}" type="presParOf" srcId="{379717A3-F3A2-46EB-B429-DDDA69AED6B3}" destId="{65F2B706-6155-4D4B-8AFB-8C065A4AFFB7}" srcOrd="0" destOrd="0" presId="urn:microsoft.com/office/officeart/2018/2/layout/IconVerticalSolidList"/>
    <dgm:cxn modelId="{BAA7AED6-1B3F-47F4-8AD8-7878AB1BA300}" type="presParOf" srcId="{379717A3-F3A2-46EB-B429-DDDA69AED6B3}" destId="{E0642F9A-F6A4-4FBA-AAC5-26320638B67E}" srcOrd="1" destOrd="0" presId="urn:microsoft.com/office/officeart/2018/2/layout/IconVerticalSolidList"/>
    <dgm:cxn modelId="{599ABE0A-43FD-4A3D-9542-F09029FACDEA}" type="presParOf" srcId="{379717A3-F3A2-46EB-B429-DDDA69AED6B3}" destId="{AD85847F-4DF2-4BE8-90C1-7FEA6868ECB7}" srcOrd="2" destOrd="0" presId="urn:microsoft.com/office/officeart/2018/2/layout/IconVerticalSolidList"/>
    <dgm:cxn modelId="{2D6F16A0-8424-4B18-87F9-9548D5354A46}" type="presParOf" srcId="{379717A3-F3A2-46EB-B429-DDDA69AED6B3}" destId="{8466DD16-5873-400E-903F-3B1CC4416BCF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72C4572-6FFC-451B-84FF-63BFD01CD8EA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9B4EF4B-0381-4A0A-B01C-30C411E7DA0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- "Epsilon" is used to decide whether to exploit the experience gained (values from Q-table) or to explore new state by choosing random actions</a:t>
          </a:r>
        </a:p>
      </dgm:t>
    </dgm:pt>
    <dgm:pt modelId="{CE14B384-469A-4169-915B-64FB857A1A99}" type="parTrans" cxnId="{50C63AE7-19CE-444A-BCF1-AE4E96B349E0}">
      <dgm:prSet/>
      <dgm:spPr/>
      <dgm:t>
        <a:bodyPr/>
        <a:lstStyle/>
        <a:p>
          <a:endParaRPr lang="en-US"/>
        </a:p>
      </dgm:t>
    </dgm:pt>
    <dgm:pt modelId="{B484306A-8582-47CB-9D01-47DE408795DB}" type="sibTrans" cxnId="{50C63AE7-19CE-444A-BCF1-AE4E96B349E0}">
      <dgm:prSet/>
      <dgm:spPr/>
      <dgm:t>
        <a:bodyPr/>
        <a:lstStyle/>
        <a:p>
          <a:endParaRPr lang="en-US"/>
        </a:p>
      </dgm:t>
    </dgm:pt>
    <dgm:pt modelId="{9A43B762-F43C-4A6E-B2FC-51F1C4EABCB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- By using a decay factor, we can force the agent to exploit the experience over long training sessions.</a:t>
          </a:r>
        </a:p>
      </dgm:t>
    </dgm:pt>
    <dgm:pt modelId="{FE76D4B9-7F3E-4DF7-87BE-81CD7B7D0C10}" type="parTrans" cxnId="{F2830A73-1074-4DD9-BDF0-1D04B595F1C6}">
      <dgm:prSet/>
      <dgm:spPr/>
      <dgm:t>
        <a:bodyPr/>
        <a:lstStyle/>
        <a:p>
          <a:endParaRPr lang="en-US"/>
        </a:p>
      </dgm:t>
    </dgm:pt>
    <dgm:pt modelId="{D9007B37-715D-4169-ACB6-F19F2C29FFAB}" type="sibTrans" cxnId="{F2830A73-1074-4DD9-BDF0-1D04B595F1C6}">
      <dgm:prSet/>
      <dgm:spPr/>
      <dgm:t>
        <a:bodyPr/>
        <a:lstStyle/>
        <a:p>
          <a:endParaRPr lang="en-US"/>
        </a:p>
      </dgm:t>
    </dgm:pt>
    <dgm:pt modelId="{6E6B820F-EB29-4CED-ABA5-3AC1AC8E5B5E}" type="pres">
      <dgm:prSet presAssocID="{C72C4572-6FFC-451B-84FF-63BFD01CD8EA}" presName="root" presStyleCnt="0">
        <dgm:presLayoutVars>
          <dgm:dir/>
          <dgm:resizeHandles val="exact"/>
        </dgm:presLayoutVars>
      </dgm:prSet>
      <dgm:spPr/>
    </dgm:pt>
    <dgm:pt modelId="{E79EC0C3-4342-45F2-B8B6-488EB45D7ACC}" type="pres">
      <dgm:prSet presAssocID="{89B4EF4B-0381-4A0A-B01C-30C411E7DA00}" presName="compNode" presStyleCnt="0"/>
      <dgm:spPr/>
    </dgm:pt>
    <dgm:pt modelId="{4D48116C-DF08-474B-BDCC-2000DFD64889}" type="pres">
      <dgm:prSet presAssocID="{89B4EF4B-0381-4A0A-B01C-30C411E7DA00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ee with hive"/>
        </a:ext>
      </dgm:extLst>
    </dgm:pt>
    <dgm:pt modelId="{E7423F7B-FD88-4AB3-B38F-BFEA609C50E6}" type="pres">
      <dgm:prSet presAssocID="{89B4EF4B-0381-4A0A-B01C-30C411E7DA00}" presName="spaceRect" presStyleCnt="0"/>
      <dgm:spPr/>
    </dgm:pt>
    <dgm:pt modelId="{480C28A9-8AC2-4173-8BB0-164B2F099915}" type="pres">
      <dgm:prSet presAssocID="{89B4EF4B-0381-4A0A-B01C-30C411E7DA00}" presName="textRect" presStyleLbl="revTx" presStyleIdx="0" presStyleCnt="2">
        <dgm:presLayoutVars>
          <dgm:chMax val="1"/>
          <dgm:chPref val="1"/>
        </dgm:presLayoutVars>
      </dgm:prSet>
      <dgm:spPr/>
    </dgm:pt>
    <dgm:pt modelId="{7124D457-22C3-4F3E-B2D1-BD0ED327AA90}" type="pres">
      <dgm:prSet presAssocID="{B484306A-8582-47CB-9D01-47DE408795DB}" presName="sibTrans" presStyleCnt="0"/>
      <dgm:spPr/>
    </dgm:pt>
    <dgm:pt modelId="{171026A0-C6B8-4E12-AEEC-0CDE672A976B}" type="pres">
      <dgm:prSet presAssocID="{9A43B762-F43C-4A6E-B2FC-51F1C4EABCBE}" presName="compNode" presStyleCnt="0"/>
      <dgm:spPr/>
    </dgm:pt>
    <dgm:pt modelId="{5E81A8D7-E58A-4274-A96A-3D5CFED144B5}" type="pres">
      <dgm:prSet presAssocID="{9A43B762-F43C-4A6E-B2FC-51F1C4EABCBE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isconnected"/>
        </a:ext>
      </dgm:extLst>
    </dgm:pt>
    <dgm:pt modelId="{2CA7F238-F28F-4E19-A5CD-8AE23E704D33}" type="pres">
      <dgm:prSet presAssocID="{9A43B762-F43C-4A6E-B2FC-51F1C4EABCBE}" presName="spaceRect" presStyleCnt="0"/>
      <dgm:spPr/>
    </dgm:pt>
    <dgm:pt modelId="{1B8B9500-FE49-4764-AB70-E7B7300EBB94}" type="pres">
      <dgm:prSet presAssocID="{9A43B762-F43C-4A6E-B2FC-51F1C4EABCBE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5B449203-E417-46F5-A730-880B5C203BEE}" type="presOf" srcId="{C72C4572-6FFC-451B-84FF-63BFD01CD8EA}" destId="{6E6B820F-EB29-4CED-ABA5-3AC1AC8E5B5E}" srcOrd="0" destOrd="0" presId="urn:microsoft.com/office/officeart/2018/2/layout/IconLabelList"/>
    <dgm:cxn modelId="{F2830A73-1074-4DD9-BDF0-1D04B595F1C6}" srcId="{C72C4572-6FFC-451B-84FF-63BFD01CD8EA}" destId="{9A43B762-F43C-4A6E-B2FC-51F1C4EABCBE}" srcOrd="1" destOrd="0" parTransId="{FE76D4B9-7F3E-4DF7-87BE-81CD7B7D0C10}" sibTransId="{D9007B37-715D-4169-ACB6-F19F2C29FFAB}"/>
    <dgm:cxn modelId="{0DF29898-A03B-4E98-BE0D-66DD866EE85D}" type="presOf" srcId="{9A43B762-F43C-4A6E-B2FC-51F1C4EABCBE}" destId="{1B8B9500-FE49-4764-AB70-E7B7300EBB94}" srcOrd="0" destOrd="0" presId="urn:microsoft.com/office/officeart/2018/2/layout/IconLabelList"/>
    <dgm:cxn modelId="{50C63AE7-19CE-444A-BCF1-AE4E96B349E0}" srcId="{C72C4572-6FFC-451B-84FF-63BFD01CD8EA}" destId="{89B4EF4B-0381-4A0A-B01C-30C411E7DA00}" srcOrd="0" destOrd="0" parTransId="{CE14B384-469A-4169-915B-64FB857A1A99}" sibTransId="{B484306A-8582-47CB-9D01-47DE408795DB}"/>
    <dgm:cxn modelId="{C65CA7EC-8997-48E1-868A-91B17E15A272}" type="presOf" srcId="{89B4EF4B-0381-4A0A-B01C-30C411E7DA00}" destId="{480C28A9-8AC2-4173-8BB0-164B2F099915}" srcOrd="0" destOrd="0" presId="urn:microsoft.com/office/officeart/2018/2/layout/IconLabelList"/>
    <dgm:cxn modelId="{3F8BDFD1-C039-42EA-80B2-E92993EFC8D9}" type="presParOf" srcId="{6E6B820F-EB29-4CED-ABA5-3AC1AC8E5B5E}" destId="{E79EC0C3-4342-45F2-B8B6-488EB45D7ACC}" srcOrd="0" destOrd="0" presId="urn:microsoft.com/office/officeart/2018/2/layout/IconLabelList"/>
    <dgm:cxn modelId="{BF0EB6BE-9A7F-4D0D-A3AD-E92CB0EC202C}" type="presParOf" srcId="{E79EC0C3-4342-45F2-B8B6-488EB45D7ACC}" destId="{4D48116C-DF08-474B-BDCC-2000DFD64889}" srcOrd="0" destOrd="0" presId="urn:microsoft.com/office/officeart/2018/2/layout/IconLabelList"/>
    <dgm:cxn modelId="{9C3769FA-EA6B-4F8C-81F4-1E572723E689}" type="presParOf" srcId="{E79EC0C3-4342-45F2-B8B6-488EB45D7ACC}" destId="{E7423F7B-FD88-4AB3-B38F-BFEA609C50E6}" srcOrd="1" destOrd="0" presId="urn:microsoft.com/office/officeart/2018/2/layout/IconLabelList"/>
    <dgm:cxn modelId="{E6FFF9BA-EC9E-451B-982A-42A7DA0D3E0B}" type="presParOf" srcId="{E79EC0C3-4342-45F2-B8B6-488EB45D7ACC}" destId="{480C28A9-8AC2-4173-8BB0-164B2F099915}" srcOrd="2" destOrd="0" presId="urn:microsoft.com/office/officeart/2018/2/layout/IconLabelList"/>
    <dgm:cxn modelId="{4D0659E8-4237-4E80-9F69-3840CDC13A22}" type="presParOf" srcId="{6E6B820F-EB29-4CED-ABA5-3AC1AC8E5B5E}" destId="{7124D457-22C3-4F3E-B2D1-BD0ED327AA90}" srcOrd="1" destOrd="0" presId="urn:microsoft.com/office/officeart/2018/2/layout/IconLabelList"/>
    <dgm:cxn modelId="{DF4122B5-BC84-4B72-A499-87A947D2301A}" type="presParOf" srcId="{6E6B820F-EB29-4CED-ABA5-3AC1AC8E5B5E}" destId="{171026A0-C6B8-4E12-AEEC-0CDE672A976B}" srcOrd="2" destOrd="0" presId="urn:microsoft.com/office/officeart/2018/2/layout/IconLabelList"/>
    <dgm:cxn modelId="{50A1503D-753F-440D-AB28-2E9C8EEEBBA0}" type="presParOf" srcId="{171026A0-C6B8-4E12-AEEC-0CDE672A976B}" destId="{5E81A8D7-E58A-4274-A96A-3D5CFED144B5}" srcOrd="0" destOrd="0" presId="urn:microsoft.com/office/officeart/2018/2/layout/IconLabelList"/>
    <dgm:cxn modelId="{CA71E045-1D5A-43C5-BA0F-55C76B8269EF}" type="presParOf" srcId="{171026A0-C6B8-4E12-AEEC-0CDE672A976B}" destId="{2CA7F238-F28F-4E19-A5CD-8AE23E704D33}" srcOrd="1" destOrd="0" presId="urn:microsoft.com/office/officeart/2018/2/layout/IconLabelList"/>
    <dgm:cxn modelId="{C6D0B1EC-0805-47F5-965E-9204C4EAB26C}" type="presParOf" srcId="{171026A0-C6B8-4E12-AEEC-0CDE672A976B}" destId="{1B8B9500-FE49-4764-AB70-E7B7300EBB94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B79A8AF-ED07-49CA-B64D-EA4C17E08777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B6A4574A-E75F-4AF3-80EB-5BE5A66B2347}">
      <dgm:prSet/>
      <dgm:spPr/>
      <dgm:t>
        <a:bodyPr/>
        <a:lstStyle/>
        <a:p>
          <a:r>
            <a:rPr lang="en-US"/>
            <a:t>We trained the Q Agent for over 2000 episodes</a:t>
          </a:r>
        </a:p>
      </dgm:t>
    </dgm:pt>
    <dgm:pt modelId="{DEED8358-8617-4B21-A6CA-847F63157BC8}" type="parTrans" cxnId="{D1A58B7C-E226-4BA6-B8E1-A10677F82334}">
      <dgm:prSet/>
      <dgm:spPr/>
      <dgm:t>
        <a:bodyPr/>
        <a:lstStyle/>
        <a:p>
          <a:endParaRPr lang="en-US"/>
        </a:p>
      </dgm:t>
    </dgm:pt>
    <dgm:pt modelId="{A6E2834D-E0A1-4F7B-9916-35D1F9A45C90}" type="sibTrans" cxnId="{D1A58B7C-E226-4BA6-B8E1-A10677F82334}">
      <dgm:prSet/>
      <dgm:spPr/>
      <dgm:t>
        <a:bodyPr/>
        <a:lstStyle/>
        <a:p>
          <a:endParaRPr lang="en-US"/>
        </a:p>
      </dgm:t>
    </dgm:pt>
    <dgm:pt modelId="{50F410CF-A4B3-4A00-A0CA-33EAC6935385}">
      <dgm:prSet/>
      <dgm:spPr/>
      <dgm:t>
        <a:bodyPr/>
        <a:lstStyle/>
        <a:p>
          <a:r>
            <a:rPr lang="en-US"/>
            <a:t>Total size of the Q-Table after the enhancements ~= 1,000,000</a:t>
          </a:r>
        </a:p>
      </dgm:t>
    </dgm:pt>
    <dgm:pt modelId="{C95F6BBE-932E-4982-9209-D410408532D6}" type="parTrans" cxnId="{A9831889-74C4-4CD0-BC6C-8483A3C7CF6D}">
      <dgm:prSet/>
      <dgm:spPr/>
      <dgm:t>
        <a:bodyPr/>
        <a:lstStyle/>
        <a:p>
          <a:endParaRPr lang="en-US"/>
        </a:p>
      </dgm:t>
    </dgm:pt>
    <dgm:pt modelId="{A074BDBF-5915-495D-8A24-AC213DA2FD5E}" type="sibTrans" cxnId="{A9831889-74C4-4CD0-BC6C-8483A3C7CF6D}">
      <dgm:prSet/>
      <dgm:spPr/>
      <dgm:t>
        <a:bodyPr/>
        <a:lstStyle/>
        <a:p>
          <a:endParaRPr lang="en-US"/>
        </a:p>
      </dgm:t>
    </dgm:pt>
    <dgm:pt modelId="{2CAE9ABA-5F64-4E86-B205-5DA075568F2E}">
      <dgm:prSet/>
      <dgm:spPr/>
      <dgm:t>
        <a:bodyPr/>
        <a:lstStyle/>
        <a:p>
          <a:r>
            <a:rPr lang="en-US"/>
            <a:t>Size of the Q-Table (json) ~= 3 GB</a:t>
          </a:r>
        </a:p>
      </dgm:t>
    </dgm:pt>
    <dgm:pt modelId="{B8BB8DA2-DF3D-4C61-9AC5-A018C2A0AD8E}" type="parTrans" cxnId="{E7526DEE-88F3-4458-8D03-51C7027F92DA}">
      <dgm:prSet/>
      <dgm:spPr/>
      <dgm:t>
        <a:bodyPr/>
        <a:lstStyle/>
        <a:p>
          <a:endParaRPr lang="en-US"/>
        </a:p>
      </dgm:t>
    </dgm:pt>
    <dgm:pt modelId="{F80C5D24-84CB-4191-9541-81704AE80D93}" type="sibTrans" cxnId="{E7526DEE-88F3-4458-8D03-51C7027F92DA}">
      <dgm:prSet/>
      <dgm:spPr/>
      <dgm:t>
        <a:bodyPr/>
        <a:lstStyle/>
        <a:p>
          <a:endParaRPr lang="en-US"/>
        </a:p>
      </dgm:t>
    </dgm:pt>
    <dgm:pt modelId="{F301BBF2-2D99-48B9-ACF0-BF91E327A0DA}">
      <dgm:prSet/>
      <dgm:spPr/>
      <dgm:t>
        <a:bodyPr/>
        <a:lstStyle/>
        <a:p>
          <a:r>
            <a:rPr lang="en-US"/>
            <a:t>Total reward earned at the end = 1510.0</a:t>
          </a:r>
        </a:p>
      </dgm:t>
    </dgm:pt>
    <dgm:pt modelId="{5B37A87A-1A6A-4FBA-BB5F-5C429E399E4E}" type="parTrans" cxnId="{B7EA9C4B-123F-4C5F-9DB1-6085D2851C2E}">
      <dgm:prSet/>
      <dgm:spPr/>
      <dgm:t>
        <a:bodyPr/>
        <a:lstStyle/>
        <a:p>
          <a:endParaRPr lang="en-US"/>
        </a:p>
      </dgm:t>
    </dgm:pt>
    <dgm:pt modelId="{8EB9F65D-8670-4159-8B97-29BAE8CC0BAD}" type="sibTrans" cxnId="{B7EA9C4B-123F-4C5F-9DB1-6085D2851C2E}">
      <dgm:prSet/>
      <dgm:spPr/>
      <dgm:t>
        <a:bodyPr/>
        <a:lstStyle/>
        <a:p>
          <a:endParaRPr lang="en-US"/>
        </a:p>
      </dgm:t>
    </dgm:pt>
    <dgm:pt modelId="{DB6BED7E-36F6-4AB6-B3E2-EB6262FAB4DA}">
      <dgm:prSet/>
      <dgm:spPr/>
      <dgm:t>
        <a:bodyPr/>
        <a:lstStyle/>
        <a:p>
          <a:r>
            <a:rPr lang="en-US"/>
            <a:t>Time spent per episode ~= 30s</a:t>
          </a:r>
        </a:p>
      </dgm:t>
    </dgm:pt>
    <dgm:pt modelId="{1DCAA835-9BE3-4AD1-A644-A079DFF5AA28}" type="parTrans" cxnId="{C07D504B-C5EA-4F53-B5CD-1D81EBA21283}">
      <dgm:prSet/>
      <dgm:spPr/>
      <dgm:t>
        <a:bodyPr/>
        <a:lstStyle/>
        <a:p>
          <a:endParaRPr lang="en-US"/>
        </a:p>
      </dgm:t>
    </dgm:pt>
    <dgm:pt modelId="{39A42802-7809-45E2-9F9A-3A8203CE914D}" type="sibTrans" cxnId="{C07D504B-C5EA-4F53-B5CD-1D81EBA21283}">
      <dgm:prSet/>
      <dgm:spPr/>
      <dgm:t>
        <a:bodyPr/>
        <a:lstStyle/>
        <a:p>
          <a:endParaRPr lang="en-US"/>
        </a:p>
      </dgm:t>
    </dgm:pt>
    <dgm:pt modelId="{EF026584-A233-4A59-8A41-1A73D87204A5}">
      <dgm:prSet/>
      <dgm:spPr/>
      <dgm:t>
        <a:bodyPr/>
        <a:lstStyle/>
        <a:p>
          <a:r>
            <a:rPr lang="en-US"/>
            <a:t>Total time spent on training ~= 12 hours on CPU (i7-7700HQ)</a:t>
          </a:r>
        </a:p>
      </dgm:t>
    </dgm:pt>
    <dgm:pt modelId="{F9FEE318-FF36-4699-BC06-CBC8C36AB50A}" type="parTrans" cxnId="{9C133EAA-22B7-48A3-894F-9B75274948A8}">
      <dgm:prSet/>
      <dgm:spPr/>
      <dgm:t>
        <a:bodyPr/>
        <a:lstStyle/>
        <a:p>
          <a:endParaRPr lang="en-US"/>
        </a:p>
      </dgm:t>
    </dgm:pt>
    <dgm:pt modelId="{75AC651C-0C08-45BA-A9B0-30399BE7A4E0}" type="sibTrans" cxnId="{9C133EAA-22B7-48A3-894F-9B75274948A8}">
      <dgm:prSet/>
      <dgm:spPr/>
      <dgm:t>
        <a:bodyPr/>
        <a:lstStyle/>
        <a:p>
          <a:endParaRPr lang="en-US"/>
        </a:p>
      </dgm:t>
    </dgm:pt>
    <dgm:pt modelId="{5BFD4B3E-8C45-4970-8D04-ED90954DE330}">
      <dgm:prSet/>
      <dgm:spPr/>
      <dgm:t>
        <a:bodyPr/>
        <a:lstStyle/>
        <a:p>
          <a:r>
            <a:rPr lang="en-US"/>
            <a:t>Distance travelled ~= half of the total distance</a:t>
          </a:r>
        </a:p>
      </dgm:t>
    </dgm:pt>
    <dgm:pt modelId="{97BF5275-A823-4D19-9BDF-E4E38FB5EDD7}" type="parTrans" cxnId="{97998A49-692D-4112-9627-A206775AD1B2}">
      <dgm:prSet/>
      <dgm:spPr/>
      <dgm:t>
        <a:bodyPr/>
        <a:lstStyle/>
        <a:p>
          <a:endParaRPr lang="en-US"/>
        </a:p>
      </dgm:t>
    </dgm:pt>
    <dgm:pt modelId="{2881F396-63B8-457F-9533-85AC72BCE20A}" type="sibTrans" cxnId="{97998A49-692D-4112-9627-A206775AD1B2}">
      <dgm:prSet/>
      <dgm:spPr/>
      <dgm:t>
        <a:bodyPr/>
        <a:lstStyle/>
        <a:p>
          <a:endParaRPr lang="en-US"/>
        </a:p>
      </dgm:t>
    </dgm:pt>
    <dgm:pt modelId="{6743C389-99DD-41E9-852A-EE59F3D502B9}" type="pres">
      <dgm:prSet presAssocID="{9B79A8AF-ED07-49CA-B64D-EA4C17E08777}" presName="root" presStyleCnt="0">
        <dgm:presLayoutVars>
          <dgm:dir/>
          <dgm:resizeHandles val="exact"/>
        </dgm:presLayoutVars>
      </dgm:prSet>
      <dgm:spPr/>
    </dgm:pt>
    <dgm:pt modelId="{75BB48DC-8326-4C52-924F-09A70B52B798}" type="pres">
      <dgm:prSet presAssocID="{9B79A8AF-ED07-49CA-B64D-EA4C17E08777}" presName="container" presStyleCnt="0">
        <dgm:presLayoutVars>
          <dgm:dir/>
          <dgm:resizeHandles val="exact"/>
        </dgm:presLayoutVars>
      </dgm:prSet>
      <dgm:spPr/>
    </dgm:pt>
    <dgm:pt modelId="{0CD75401-511F-4CBB-AFAB-BD1832A1E7A8}" type="pres">
      <dgm:prSet presAssocID="{B6A4574A-E75F-4AF3-80EB-5BE5A66B2347}" presName="compNode" presStyleCnt="0"/>
      <dgm:spPr/>
    </dgm:pt>
    <dgm:pt modelId="{A9C67E05-ACEC-4230-919F-F9B249765A93}" type="pres">
      <dgm:prSet presAssocID="{B6A4574A-E75F-4AF3-80EB-5BE5A66B2347}" presName="iconBgRect" presStyleLbl="bgShp" presStyleIdx="0" presStyleCnt="7"/>
      <dgm:spPr/>
    </dgm:pt>
    <dgm:pt modelId="{6D355C9E-A01E-45EF-84F0-7D1586CE09EF}" type="pres">
      <dgm:prSet presAssocID="{B6A4574A-E75F-4AF3-80EB-5BE5A66B2347}" presName="iconRect" presStyleLbl="node1" presStyleIdx="0" presStyleCnt="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lp"/>
        </a:ext>
      </dgm:extLst>
    </dgm:pt>
    <dgm:pt modelId="{C67BD680-7E03-4F29-AE9A-FA5FF4E32E2E}" type="pres">
      <dgm:prSet presAssocID="{B6A4574A-E75F-4AF3-80EB-5BE5A66B2347}" presName="spaceRect" presStyleCnt="0"/>
      <dgm:spPr/>
    </dgm:pt>
    <dgm:pt modelId="{E0D3649C-7221-4124-AB78-8A28FBBC8B4C}" type="pres">
      <dgm:prSet presAssocID="{B6A4574A-E75F-4AF3-80EB-5BE5A66B2347}" presName="textRect" presStyleLbl="revTx" presStyleIdx="0" presStyleCnt="7">
        <dgm:presLayoutVars>
          <dgm:chMax val="1"/>
          <dgm:chPref val="1"/>
        </dgm:presLayoutVars>
      </dgm:prSet>
      <dgm:spPr/>
    </dgm:pt>
    <dgm:pt modelId="{3CC6A5FB-7A22-4A53-8E44-A01FF342CD23}" type="pres">
      <dgm:prSet presAssocID="{A6E2834D-E0A1-4F7B-9916-35D1F9A45C90}" presName="sibTrans" presStyleLbl="sibTrans2D1" presStyleIdx="0" presStyleCnt="0"/>
      <dgm:spPr/>
    </dgm:pt>
    <dgm:pt modelId="{4C45B38B-243D-497D-9903-B5C692F957F2}" type="pres">
      <dgm:prSet presAssocID="{50F410CF-A4B3-4A00-A0CA-33EAC6935385}" presName="compNode" presStyleCnt="0"/>
      <dgm:spPr/>
    </dgm:pt>
    <dgm:pt modelId="{795C7497-C2B1-442F-BDDE-E6747D4E4159}" type="pres">
      <dgm:prSet presAssocID="{50F410CF-A4B3-4A00-A0CA-33EAC6935385}" presName="iconBgRect" presStyleLbl="bgShp" presStyleIdx="1" presStyleCnt="7"/>
      <dgm:spPr/>
    </dgm:pt>
    <dgm:pt modelId="{B236D068-3DD6-4233-9B4E-4FA540F27BF2}" type="pres">
      <dgm:prSet presAssocID="{50F410CF-A4B3-4A00-A0CA-33EAC6935385}" presName="iconRect" presStyleLbl="node1" presStyleIdx="1" presStyleCnt="7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dd"/>
        </a:ext>
      </dgm:extLst>
    </dgm:pt>
    <dgm:pt modelId="{E6D527B1-6BA8-49D3-A0C0-09C6E2915368}" type="pres">
      <dgm:prSet presAssocID="{50F410CF-A4B3-4A00-A0CA-33EAC6935385}" presName="spaceRect" presStyleCnt="0"/>
      <dgm:spPr/>
    </dgm:pt>
    <dgm:pt modelId="{265FBC6F-5D93-4174-8B79-39D1DE45BA91}" type="pres">
      <dgm:prSet presAssocID="{50F410CF-A4B3-4A00-A0CA-33EAC6935385}" presName="textRect" presStyleLbl="revTx" presStyleIdx="1" presStyleCnt="7">
        <dgm:presLayoutVars>
          <dgm:chMax val="1"/>
          <dgm:chPref val="1"/>
        </dgm:presLayoutVars>
      </dgm:prSet>
      <dgm:spPr/>
    </dgm:pt>
    <dgm:pt modelId="{8A7D0CF3-D125-43BD-9CB8-45D13A449A34}" type="pres">
      <dgm:prSet presAssocID="{A074BDBF-5915-495D-8A24-AC213DA2FD5E}" presName="sibTrans" presStyleLbl="sibTrans2D1" presStyleIdx="0" presStyleCnt="0"/>
      <dgm:spPr/>
    </dgm:pt>
    <dgm:pt modelId="{94B66A23-CDEE-4F89-BBD0-67F1CAA59430}" type="pres">
      <dgm:prSet presAssocID="{2CAE9ABA-5F64-4E86-B205-5DA075568F2E}" presName="compNode" presStyleCnt="0"/>
      <dgm:spPr/>
    </dgm:pt>
    <dgm:pt modelId="{BFFADF04-A04F-4E17-964C-7E7C8B973277}" type="pres">
      <dgm:prSet presAssocID="{2CAE9ABA-5F64-4E86-B205-5DA075568F2E}" presName="iconBgRect" presStyleLbl="bgShp" presStyleIdx="2" presStyleCnt="7"/>
      <dgm:spPr/>
    </dgm:pt>
    <dgm:pt modelId="{7103B525-54AB-4B01-B1B1-85F1C14F71B9}" type="pres">
      <dgm:prSet presAssocID="{2CAE9ABA-5F64-4E86-B205-5DA075568F2E}" presName="iconRect" presStyleLbl="node1" presStyleIdx="2" presStyleCnt="7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ble"/>
        </a:ext>
      </dgm:extLst>
    </dgm:pt>
    <dgm:pt modelId="{C37C9A38-DE00-4B59-B3EC-3A69A27A068D}" type="pres">
      <dgm:prSet presAssocID="{2CAE9ABA-5F64-4E86-B205-5DA075568F2E}" presName="spaceRect" presStyleCnt="0"/>
      <dgm:spPr/>
    </dgm:pt>
    <dgm:pt modelId="{FCEB2FDC-F981-40CC-BF29-3189D0C78409}" type="pres">
      <dgm:prSet presAssocID="{2CAE9ABA-5F64-4E86-B205-5DA075568F2E}" presName="textRect" presStyleLbl="revTx" presStyleIdx="2" presStyleCnt="7">
        <dgm:presLayoutVars>
          <dgm:chMax val="1"/>
          <dgm:chPref val="1"/>
        </dgm:presLayoutVars>
      </dgm:prSet>
      <dgm:spPr/>
    </dgm:pt>
    <dgm:pt modelId="{605E84A8-7255-4F45-AB6A-071A9B9C3179}" type="pres">
      <dgm:prSet presAssocID="{F80C5D24-84CB-4191-9541-81704AE80D93}" presName="sibTrans" presStyleLbl="sibTrans2D1" presStyleIdx="0" presStyleCnt="0"/>
      <dgm:spPr/>
    </dgm:pt>
    <dgm:pt modelId="{D0B3C0B7-3164-424B-A2B2-B4AD8AC69251}" type="pres">
      <dgm:prSet presAssocID="{F301BBF2-2D99-48B9-ACF0-BF91E327A0DA}" presName="compNode" presStyleCnt="0"/>
      <dgm:spPr/>
    </dgm:pt>
    <dgm:pt modelId="{BC194E0E-E39A-4CE1-8228-AE1DB6090EE8}" type="pres">
      <dgm:prSet presAssocID="{F301BBF2-2D99-48B9-ACF0-BF91E327A0DA}" presName="iconBgRect" presStyleLbl="bgShp" presStyleIdx="3" presStyleCnt="7"/>
      <dgm:spPr/>
    </dgm:pt>
    <dgm:pt modelId="{8DA128F8-A2AE-462C-B485-884950F87951}" type="pres">
      <dgm:prSet presAssocID="{F301BBF2-2D99-48B9-ACF0-BF91E327A0DA}" presName="iconRect" presStyleLbl="node1" presStyleIdx="3" presStyleCnt="7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ibbon"/>
        </a:ext>
      </dgm:extLst>
    </dgm:pt>
    <dgm:pt modelId="{2674353F-A77F-4953-80F2-6A482C09CB64}" type="pres">
      <dgm:prSet presAssocID="{F301BBF2-2D99-48B9-ACF0-BF91E327A0DA}" presName="spaceRect" presStyleCnt="0"/>
      <dgm:spPr/>
    </dgm:pt>
    <dgm:pt modelId="{46341A5A-353A-49D3-92A9-73F99A9F1887}" type="pres">
      <dgm:prSet presAssocID="{F301BBF2-2D99-48B9-ACF0-BF91E327A0DA}" presName="textRect" presStyleLbl="revTx" presStyleIdx="3" presStyleCnt="7">
        <dgm:presLayoutVars>
          <dgm:chMax val="1"/>
          <dgm:chPref val="1"/>
        </dgm:presLayoutVars>
      </dgm:prSet>
      <dgm:spPr/>
    </dgm:pt>
    <dgm:pt modelId="{AF18373A-E149-416B-B04E-C834505FA0B6}" type="pres">
      <dgm:prSet presAssocID="{8EB9F65D-8670-4159-8B97-29BAE8CC0BAD}" presName="sibTrans" presStyleLbl="sibTrans2D1" presStyleIdx="0" presStyleCnt="0"/>
      <dgm:spPr/>
    </dgm:pt>
    <dgm:pt modelId="{14F8C611-A0F9-43C5-B6B3-8C9F8C94A979}" type="pres">
      <dgm:prSet presAssocID="{DB6BED7E-36F6-4AB6-B3E2-EB6262FAB4DA}" presName="compNode" presStyleCnt="0"/>
      <dgm:spPr/>
    </dgm:pt>
    <dgm:pt modelId="{88D738E0-5A92-44D4-B692-8706EDA709EB}" type="pres">
      <dgm:prSet presAssocID="{DB6BED7E-36F6-4AB6-B3E2-EB6262FAB4DA}" presName="iconBgRect" presStyleLbl="bgShp" presStyleIdx="4" presStyleCnt="7"/>
      <dgm:spPr/>
    </dgm:pt>
    <dgm:pt modelId="{CF76EDAF-E4BB-4D4B-9A05-AB4FAF01C002}" type="pres">
      <dgm:prSet presAssocID="{DB6BED7E-36F6-4AB6-B3E2-EB6262FAB4DA}" presName="iconRect" presStyleLbl="node1" presStyleIdx="4" presStyleCnt="7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6BF7B228-38F6-4F54-890C-7A16EB4F8962}" type="pres">
      <dgm:prSet presAssocID="{DB6BED7E-36F6-4AB6-B3E2-EB6262FAB4DA}" presName="spaceRect" presStyleCnt="0"/>
      <dgm:spPr/>
    </dgm:pt>
    <dgm:pt modelId="{BD1AF800-8171-47F1-8C3E-034DBC600377}" type="pres">
      <dgm:prSet presAssocID="{DB6BED7E-36F6-4AB6-B3E2-EB6262FAB4DA}" presName="textRect" presStyleLbl="revTx" presStyleIdx="4" presStyleCnt="7">
        <dgm:presLayoutVars>
          <dgm:chMax val="1"/>
          <dgm:chPref val="1"/>
        </dgm:presLayoutVars>
      </dgm:prSet>
      <dgm:spPr/>
    </dgm:pt>
    <dgm:pt modelId="{F16B217C-DF47-449D-994A-74FDA45B4AF2}" type="pres">
      <dgm:prSet presAssocID="{39A42802-7809-45E2-9F9A-3A8203CE914D}" presName="sibTrans" presStyleLbl="sibTrans2D1" presStyleIdx="0" presStyleCnt="0"/>
      <dgm:spPr/>
    </dgm:pt>
    <dgm:pt modelId="{8E5B7C50-32CE-44E3-B215-3718C427366D}" type="pres">
      <dgm:prSet presAssocID="{EF026584-A233-4A59-8A41-1A73D87204A5}" presName="compNode" presStyleCnt="0"/>
      <dgm:spPr/>
    </dgm:pt>
    <dgm:pt modelId="{5E00B251-08E0-4469-A6EB-01815A2698F8}" type="pres">
      <dgm:prSet presAssocID="{EF026584-A233-4A59-8A41-1A73D87204A5}" presName="iconBgRect" presStyleLbl="bgShp" presStyleIdx="5" presStyleCnt="7"/>
      <dgm:spPr/>
    </dgm:pt>
    <dgm:pt modelId="{59F47B08-DB87-4F25-A968-91C6EA8A1435}" type="pres">
      <dgm:prSet presAssocID="{EF026584-A233-4A59-8A41-1A73D87204A5}" presName="iconRect" presStyleLbl="node1" presStyleIdx="5" presStyleCnt="7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ptain"/>
        </a:ext>
      </dgm:extLst>
    </dgm:pt>
    <dgm:pt modelId="{77AA8A09-8803-44D2-B59A-8986A9981016}" type="pres">
      <dgm:prSet presAssocID="{EF026584-A233-4A59-8A41-1A73D87204A5}" presName="spaceRect" presStyleCnt="0"/>
      <dgm:spPr/>
    </dgm:pt>
    <dgm:pt modelId="{68C84D1B-9E9F-4037-8286-25B271B139F7}" type="pres">
      <dgm:prSet presAssocID="{EF026584-A233-4A59-8A41-1A73D87204A5}" presName="textRect" presStyleLbl="revTx" presStyleIdx="5" presStyleCnt="7">
        <dgm:presLayoutVars>
          <dgm:chMax val="1"/>
          <dgm:chPref val="1"/>
        </dgm:presLayoutVars>
      </dgm:prSet>
      <dgm:spPr/>
    </dgm:pt>
    <dgm:pt modelId="{F726F7A8-B78C-4025-80BA-CA33750488B5}" type="pres">
      <dgm:prSet presAssocID="{75AC651C-0C08-45BA-A9B0-30399BE7A4E0}" presName="sibTrans" presStyleLbl="sibTrans2D1" presStyleIdx="0" presStyleCnt="0"/>
      <dgm:spPr/>
    </dgm:pt>
    <dgm:pt modelId="{C04D9B40-6FA0-4267-8730-4EB16BA33253}" type="pres">
      <dgm:prSet presAssocID="{5BFD4B3E-8C45-4970-8D04-ED90954DE330}" presName="compNode" presStyleCnt="0"/>
      <dgm:spPr/>
    </dgm:pt>
    <dgm:pt modelId="{854CAED1-7A88-44F4-BC69-F16923201090}" type="pres">
      <dgm:prSet presAssocID="{5BFD4B3E-8C45-4970-8D04-ED90954DE330}" presName="iconBgRect" presStyleLbl="bgShp" presStyleIdx="6" presStyleCnt="7"/>
      <dgm:spPr/>
    </dgm:pt>
    <dgm:pt modelId="{7FF627AB-A2DD-4BAB-8E09-A873C0798757}" type="pres">
      <dgm:prSet presAssocID="{5BFD4B3E-8C45-4970-8D04-ED90954DE330}" presName="iconRect" presStyleLbl="node1" presStyleIdx="6" presStyleCnt="7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r"/>
        </a:ext>
      </dgm:extLst>
    </dgm:pt>
    <dgm:pt modelId="{02DF9685-2556-46BE-8012-BEC68BA9EF4E}" type="pres">
      <dgm:prSet presAssocID="{5BFD4B3E-8C45-4970-8D04-ED90954DE330}" presName="spaceRect" presStyleCnt="0"/>
      <dgm:spPr/>
    </dgm:pt>
    <dgm:pt modelId="{429DD14E-D2D1-4778-A146-517CF7660AF2}" type="pres">
      <dgm:prSet presAssocID="{5BFD4B3E-8C45-4970-8D04-ED90954DE330}" presName="textRect" presStyleLbl="revTx" presStyleIdx="6" presStyleCnt="7">
        <dgm:presLayoutVars>
          <dgm:chMax val="1"/>
          <dgm:chPref val="1"/>
        </dgm:presLayoutVars>
      </dgm:prSet>
      <dgm:spPr/>
    </dgm:pt>
  </dgm:ptLst>
  <dgm:cxnLst>
    <dgm:cxn modelId="{D1B9F308-11D1-48B7-B77E-4FA02F56E15F}" type="presOf" srcId="{2CAE9ABA-5F64-4E86-B205-5DA075568F2E}" destId="{FCEB2FDC-F981-40CC-BF29-3189D0C78409}" srcOrd="0" destOrd="0" presId="urn:microsoft.com/office/officeart/2018/2/layout/IconCircleList"/>
    <dgm:cxn modelId="{D6728E1B-E73B-4A2D-866C-ABCD3546C9CF}" type="presOf" srcId="{EF026584-A233-4A59-8A41-1A73D87204A5}" destId="{68C84D1B-9E9F-4037-8286-25B271B139F7}" srcOrd="0" destOrd="0" presId="urn:microsoft.com/office/officeart/2018/2/layout/IconCircleList"/>
    <dgm:cxn modelId="{7E7FC965-E83B-4745-871C-92EF6F7E82BF}" type="presOf" srcId="{50F410CF-A4B3-4A00-A0CA-33EAC6935385}" destId="{265FBC6F-5D93-4174-8B79-39D1DE45BA91}" srcOrd="0" destOrd="0" presId="urn:microsoft.com/office/officeart/2018/2/layout/IconCircleList"/>
    <dgm:cxn modelId="{97998A49-692D-4112-9627-A206775AD1B2}" srcId="{9B79A8AF-ED07-49CA-B64D-EA4C17E08777}" destId="{5BFD4B3E-8C45-4970-8D04-ED90954DE330}" srcOrd="6" destOrd="0" parTransId="{97BF5275-A823-4D19-9BDF-E4E38FB5EDD7}" sibTransId="{2881F396-63B8-457F-9533-85AC72BCE20A}"/>
    <dgm:cxn modelId="{C07D504B-C5EA-4F53-B5CD-1D81EBA21283}" srcId="{9B79A8AF-ED07-49CA-B64D-EA4C17E08777}" destId="{DB6BED7E-36F6-4AB6-B3E2-EB6262FAB4DA}" srcOrd="4" destOrd="0" parTransId="{1DCAA835-9BE3-4AD1-A644-A079DFF5AA28}" sibTransId="{39A42802-7809-45E2-9F9A-3A8203CE914D}"/>
    <dgm:cxn modelId="{B7EA9C4B-123F-4C5F-9DB1-6085D2851C2E}" srcId="{9B79A8AF-ED07-49CA-B64D-EA4C17E08777}" destId="{F301BBF2-2D99-48B9-ACF0-BF91E327A0DA}" srcOrd="3" destOrd="0" parTransId="{5B37A87A-1A6A-4FBA-BB5F-5C429E399E4E}" sibTransId="{8EB9F65D-8670-4159-8B97-29BAE8CC0BAD}"/>
    <dgm:cxn modelId="{2889C16E-3320-42C0-885A-D8F755AAD68A}" type="presOf" srcId="{DB6BED7E-36F6-4AB6-B3E2-EB6262FAB4DA}" destId="{BD1AF800-8171-47F1-8C3E-034DBC600377}" srcOrd="0" destOrd="0" presId="urn:microsoft.com/office/officeart/2018/2/layout/IconCircleList"/>
    <dgm:cxn modelId="{A20A394F-B1C3-4759-BDA6-579E6E8872FC}" type="presOf" srcId="{8EB9F65D-8670-4159-8B97-29BAE8CC0BAD}" destId="{AF18373A-E149-416B-B04E-C834505FA0B6}" srcOrd="0" destOrd="0" presId="urn:microsoft.com/office/officeart/2018/2/layout/IconCircleList"/>
    <dgm:cxn modelId="{F648B14F-FFE9-4716-A129-617CADA517D9}" type="presOf" srcId="{75AC651C-0C08-45BA-A9B0-30399BE7A4E0}" destId="{F726F7A8-B78C-4025-80BA-CA33750488B5}" srcOrd="0" destOrd="0" presId="urn:microsoft.com/office/officeart/2018/2/layout/IconCircleList"/>
    <dgm:cxn modelId="{D1A58B7C-E226-4BA6-B8E1-A10677F82334}" srcId="{9B79A8AF-ED07-49CA-B64D-EA4C17E08777}" destId="{B6A4574A-E75F-4AF3-80EB-5BE5A66B2347}" srcOrd="0" destOrd="0" parTransId="{DEED8358-8617-4B21-A6CA-847F63157BC8}" sibTransId="{A6E2834D-E0A1-4F7B-9916-35D1F9A45C90}"/>
    <dgm:cxn modelId="{677BF17E-1B2F-4802-9D11-D5479E0FCB34}" type="presOf" srcId="{A074BDBF-5915-495D-8A24-AC213DA2FD5E}" destId="{8A7D0CF3-D125-43BD-9CB8-45D13A449A34}" srcOrd="0" destOrd="0" presId="urn:microsoft.com/office/officeart/2018/2/layout/IconCircleList"/>
    <dgm:cxn modelId="{A9831889-74C4-4CD0-BC6C-8483A3C7CF6D}" srcId="{9B79A8AF-ED07-49CA-B64D-EA4C17E08777}" destId="{50F410CF-A4B3-4A00-A0CA-33EAC6935385}" srcOrd="1" destOrd="0" parTransId="{C95F6BBE-932E-4982-9209-D410408532D6}" sibTransId="{A074BDBF-5915-495D-8A24-AC213DA2FD5E}"/>
    <dgm:cxn modelId="{B19CD38B-D9D2-4AB4-A47A-0857E7C45989}" type="presOf" srcId="{5BFD4B3E-8C45-4970-8D04-ED90954DE330}" destId="{429DD14E-D2D1-4778-A146-517CF7660AF2}" srcOrd="0" destOrd="0" presId="urn:microsoft.com/office/officeart/2018/2/layout/IconCircleList"/>
    <dgm:cxn modelId="{B389BC92-D32E-42FB-95F5-2939E05E9B2D}" type="presOf" srcId="{B6A4574A-E75F-4AF3-80EB-5BE5A66B2347}" destId="{E0D3649C-7221-4124-AB78-8A28FBBC8B4C}" srcOrd="0" destOrd="0" presId="urn:microsoft.com/office/officeart/2018/2/layout/IconCircleList"/>
    <dgm:cxn modelId="{646D1EA0-0E19-4E4D-853A-EBDE2BC127BF}" type="presOf" srcId="{39A42802-7809-45E2-9F9A-3A8203CE914D}" destId="{F16B217C-DF47-449D-994A-74FDA45B4AF2}" srcOrd="0" destOrd="0" presId="urn:microsoft.com/office/officeart/2018/2/layout/IconCircleList"/>
    <dgm:cxn modelId="{3806E5A0-8A34-47E2-B9B9-B5ECA818FD87}" type="presOf" srcId="{F301BBF2-2D99-48B9-ACF0-BF91E327A0DA}" destId="{46341A5A-353A-49D3-92A9-73F99A9F1887}" srcOrd="0" destOrd="0" presId="urn:microsoft.com/office/officeart/2018/2/layout/IconCircleList"/>
    <dgm:cxn modelId="{9C133EAA-22B7-48A3-894F-9B75274948A8}" srcId="{9B79A8AF-ED07-49CA-B64D-EA4C17E08777}" destId="{EF026584-A233-4A59-8A41-1A73D87204A5}" srcOrd="5" destOrd="0" parTransId="{F9FEE318-FF36-4699-BC06-CBC8C36AB50A}" sibTransId="{75AC651C-0C08-45BA-A9B0-30399BE7A4E0}"/>
    <dgm:cxn modelId="{EFA79AAD-9A44-4BAC-8EE6-2BEC87ED6777}" type="presOf" srcId="{A6E2834D-E0A1-4F7B-9916-35D1F9A45C90}" destId="{3CC6A5FB-7A22-4A53-8E44-A01FF342CD23}" srcOrd="0" destOrd="0" presId="urn:microsoft.com/office/officeart/2018/2/layout/IconCircleList"/>
    <dgm:cxn modelId="{7A59D2E7-D726-4329-B41B-BF684139A231}" type="presOf" srcId="{9B79A8AF-ED07-49CA-B64D-EA4C17E08777}" destId="{6743C389-99DD-41E9-852A-EE59F3D502B9}" srcOrd="0" destOrd="0" presId="urn:microsoft.com/office/officeart/2018/2/layout/IconCircleList"/>
    <dgm:cxn modelId="{E7526DEE-88F3-4458-8D03-51C7027F92DA}" srcId="{9B79A8AF-ED07-49CA-B64D-EA4C17E08777}" destId="{2CAE9ABA-5F64-4E86-B205-5DA075568F2E}" srcOrd="2" destOrd="0" parTransId="{B8BB8DA2-DF3D-4C61-9AC5-A018C2A0AD8E}" sibTransId="{F80C5D24-84CB-4191-9541-81704AE80D93}"/>
    <dgm:cxn modelId="{0710F5EF-BD89-4AEC-9C1F-ED057B4DB818}" type="presOf" srcId="{F80C5D24-84CB-4191-9541-81704AE80D93}" destId="{605E84A8-7255-4F45-AB6A-071A9B9C3179}" srcOrd="0" destOrd="0" presId="urn:microsoft.com/office/officeart/2018/2/layout/IconCircleList"/>
    <dgm:cxn modelId="{98FD9DE1-E8E6-441C-B11C-1BF9B21F674A}" type="presParOf" srcId="{6743C389-99DD-41E9-852A-EE59F3D502B9}" destId="{75BB48DC-8326-4C52-924F-09A70B52B798}" srcOrd="0" destOrd="0" presId="urn:microsoft.com/office/officeart/2018/2/layout/IconCircleList"/>
    <dgm:cxn modelId="{C1022E0F-6B96-4DDB-911C-11F7C065F4A5}" type="presParOf" srcId="{75BB48DC-8326-4C52-924F-09A70B52B798}" destId="{0CD75401-511F-4CBB-AFAB-BD1832A1E7A8}" srcOrd="0" destOrd="0" presId="urn:microsoft.com/office/officeart/2018/2/layout/IconCircleList"/>
    <dgm:cxn modelId="{60FF1680-A376-429F-B753-1BC797D2D69B}" type="presParOf" srcId="{0CD75401-511F-4CBB-AFAB-BD1832A1E7A8}" destId="{A9C67E05-ACEC-4230-919F-F9B249765A93}" srcOrd="0" destOrd="0" presId="urn:microsoft.com/office/officeart/2018/2/layout/IconCircleList"/>
    <dgm:cxn modelId="{0FD11BB2-84F2-4C82-9DC3-1A29603AD33E}" type="presParOf" srcId="{0CD75401-511F-4CBB-AFAB-BD1832A1E7A8}" destId="{6D355C9E-A01E-45EF-84F0-7D1586CE09EF}" srcOrd="1" destOrd="0" presId="urn:microsoft.com/office/officeart/2018/2/layout/IconCircleList"/>
    <dgm:cxn modelId="{A498AA75-468B-4962-8C89-A8352CB43DA7}" type="presParOf" srcId="{0CD75401-511F-4CBB-AFAB-BD1832A1E7A8}" destId="{C67BD680-7E03-4F29-AE9A-FA5FF4E32E2E}" srcOrd="2" destOrd="0" presId="urn:microsoft.com/office/officeart/2018/2/layout/IconCircleList"/>
    <dgm:cxn modelId="{9A8E9139-37FE-4F4E-8F60-537382BDEDFC}" type="presParOf" srcId="{0CD75401-511F-4CBB-AFAB-BD1832A1E7A8}" destId="{E0D3649C-7221-4124-AB78-8A28FBBC8B4C}" srcOrd="3" destOrd="0" presId="urn:microsoft.com/office/officeart/2018/2/layout/IconCircleList"/>
    <dgm:cxn modelId="{FF892EE6-50A1-4CD4-917C-3DA267FD6383}" type="presParOf" srcId="{75BB48DC-8326-4C52-924F-09A70B52B798}" destId="{3CC6A5FB-7A22-4A53-8E44-A01FF342CD23}" srcOrd="1" destOrd="0" presId="urn:microsoft.com/office/officeart/2018/2/layout/IconCircleList"/>
    <dgm:cxn modelId="{68213270-A7E4-4215-B7CE-305A91143D51}" type="presParOf" srcId="{75BB48DC-8326-4C52-924F-09A70B52B798}" destId="{4C45B38B-243D-497D-9903-B5C692F957F2}" srcOrd="2" destOrd="0" presId="urn:microsoft.com/office/officeart/2018/2/layout/IconCircleList"/>
    <dgm:cxn modelId="{85E4E864-5FE3-49AF-95A1-E4551A34817C}" type="presParOf" srcId="{4C45B38B-243D-497D-9903-B5C692F957F2}" destId="{795C7497-C2B1-442F-BDDE-E6747D4E4159}" srcOrd="0" destOrd="0" presId="urn:microsoft.com/office/officeart/2018/2/layout/IconCircleList"/>
    <dgm:cxn modelId="{8F528763-7A3D-4E17-B314-33632B1F3E52}" type="presParOf" srcId="{4C45B38B-243D-497D-9903-B5C692F957F2}" destId="{B236D068-3DD6-4233-9B4E-4FA540F27BF2}" srcOrd="1" destOrd="0" presId="urn:microsoft.com/office/officeart/2018/2/layout/IconCircleList"/>
    <dgm:cxn modelId="{08D0D8B4-7A60-42BD-B052-57881C3CFD60}" type="presParOf" srcId="{4C45B38B-243D-497D-9903-B5C692F957F2}" destId="{E6D527B1-6BA8-49D3-A0C0-09C6E2915368}" srcOrd="2" destOrd="0" presId="urn:microsoft.com/office/officeart/2018/2/layout/IconCircleList"/>
    <dgm:cxn modelId="{131A3BFC-76B3-40BB-B93B-7EB3AEF3F7E0}" type="presParOf" srcId="{4C45B38B-243D-497D-9903-B5C692F957F2}" destId="{265FBC6F-5D93-4174-8B79-39D1DE45BA91}" srcOrd="3" destOrd="0" presId="urn:microsoft.com/office/officeart/2018/2/layout/IconCircleList"/>
    <dgm:cxn modelId="{5DE07E33-C03D-4313-BFB8-B37CFAABAC7D}" type="presParOf" srcId="{75BB48DC-8326-4C52-924F-09A70B52B798}" destId="{8A7D0CF3-D125-43BD-9CB8-45D13A449A34}" srcOrd="3" destOrd="0" presId="urn:microsoft.com/office/officeart/2018/2/layout/IconCircleList"/>
    <dgm:cxn modelId="{5D4C92F5-1CAB-41E6-909C-2A5AB65CF7B1}" type="presParOf" srcId="{75BB48DC-8326-4C52-924F-09A70B52B798}" destId="{94B66A23-CDEE-4F89-BBD0-67F1CAA59430}" srcOrd="4" destOrd="0" presId="urn:microsoft.com/office/officeart/2018/2/layout/IconCircleList"/>
    <dgm:cxn modelId="{5D7F4022-F384-4316-848E-36365DE01613}" type="presParOf" srcId="{94B66A23-CDEE-4F89-BBD0-67F1CAA59430}" destId="{BFFADF04-A04F-4E17-964C-7E7C8B973277}" srcOrd="0" destOrd="0" presId="urn:microsoft.com/office/officeart/2018/2/layout/IconCircleList"/>
    <dgm:cxn modelId="{2D81BDB4-4145-4B37-8E1D-79BB1A6921B1}" type="presParOf" srcId="{94B66A23-CDEE-4F89-BBD0-67F1CAA59430}" destId="{7103B525-54AB-4B01-B1B1-85F1C14F71B9}" srcOrd="1" destOrd="0" presId="urn:microsoft.com/office/officeart/2018/2/layout/IconCircleList"/>
    <dgm:cxn modelId="{ED6DFD48-3D56-41E2-A4D6-465A0B3F355D}" type="presParOf" srcId="{94B66A23-CDEE-4F89-BBD0-67F1CAA59430}" destId="{C37C9A38-DE00-4B59-B3EC-3A69A27A068D}" srcOrd="2" destOrd="0" presId="urn:microsoft.com/office/officeart/2018/2/layout/IconCircleList"/>
    <dgm:cxn modelId="{1A843171-49EA-4CFC-A2FE-98FE8ACE7350}" type="presParOf" srcId="{94B66A23-CDEE-4F89-BBD0-67F1CAA59430}" destId="{FCEB2FDC-F981-40CC-BF29-3189D0C78409}" srcOrd="3" destOrd="0" presId="urn:microsoft.com/office/officeart/2018/2/layout/IconCircleList"/>
    <dgm:cxn modelId="{5C8A7C3C-4E5E-4B46-95B0-F5A0BD159D4B}" type="presParOf" srcId="{75BB48DC-8326-4C52-924F-09A70B52B798}" destId="{605E84A8-7255-4F45-AB6A-071A9B9C3179}" srcOrd="5" destOrd="0" presId="urn:microsoft.com/office/officeart/2018/2/layout/IconCircleList"/>
    <dgm:cxn modelId="{57712F74-9972-4822-924B-BBB1AF8B207E}" type="presParOf" srcId="{75BB48DC-8326-4C52-924F-09A70B52B798}" destId="{D0B3C0B7-3164-424B-A2B2-B4AD8AC69251}" srcOrd="6" destOrd="0" presId="urn:microsoft.com/office/officeart/2018/2/layout/IconCircleList"/>
    <dgm:cxn modelId="{A2086FCB-F18D-4E49-AE63-410382F929CC}" type="presParOf" srcId="{D0B3C0B7-3164-424B-A2B2-B4AD8AC69251}" destId="{BC194E0E-E39A-4CE1-8228-AE1DB6090EE8}" srcOrd="0" destOrd="0" presId="urn:microsoft.com/office/officeart/2018/2/layout/IconCircleList"/>
    <dgm:cxn modelId="{DE0F3A32-B782-49E2-B5F9-3213F98F7170}" type="presParOf" srcId="{D0B3C0B7-3164-424B-A2B2-B4AD8AC69251}" destId="{8DA128F8-A2AE-462C-B485-884950F87951}" srcOrd="1" destOrd="0" presId="urn:microsoft.com/office/officeart/2018/2/layout/IconCircleList"/>
    <dgm:cxn modelId="{FFE01624-1E4D-4633-B511-77D012907420}" type="presParOf" srcId="{D0B3C0B7-3164-424B-A2B2-B4AD8AC69251}" destId="{2674353F-A77F-4953-80F2-6A482C09CB64}" srcOrd="2" destOrd="0" presId="urn:microsoft.com/office/officeart/2018/2/layout/IconCircleList"/>
    <dgm:cxn modelId="{B3ED2152-891C-4D77-BA2E-1E074DA61390}" type="presParOf" srcId="{D0B3C0B7-3164-424B-A2B2-B4AD8AC69251}" destId="{46341A5A-353A-49D3-92A9-73F99A9F1887}" srcOrd="3" destOrd="0" presId="urn:microsoft.com/office/officeart/2018/2/layout/IconCircleList"/>
    <dgm:cxn modelId="{9BDBCA17-E9C4-4FDD-B778-6E3CBFAE2590}" type="presParOf" srcId="{75BB48DC-8326-4C52-924F-09A70B52B798}" destId="{AF18373A-E149-416B-B04E-C834505FA0B6}" srcOrd="7" destOrd="0" presId="urn:microsoft.com/office/officeart/2018/2/layout/IconCircleList"/>
    <dgm:cxn modelId="{652BD4F6-CB85-4977-A334-150AC11EB588}" type="presParOf" srcId="{75BB48DC-8326-4C52-924F-09A70B52B798}" destId="{14F8C611-A0F9-43C5-B6B3-8C9F8C94A979}" srcOrd="8" destOrd="0" presId="urn:microsoft.com/office/officeart/2018/2/layout/IconCircleList"/>
    <dgm:cxn modelId="{12846F53-D714-4092-9B77-96FBF1E57768}" type="presParOf" srcId="{14F8C611-A0F9-43C5-B6B3-8C9F8C94A979}" destId="{88D738E0-5A92-44D4-B692-8706EDA709EB}" srcOrd="0" destOrd="0" presId="urn:microsoft.com/office/officeart/2018/2/layout/IconCircleList"/>
    <dgm:cxn modelId="{3A3C98AD-5655-4AAD-905B-655539093EB2}" type="presParOf" srcId="{14F8C611-A0F9-43C5-B6B3-8C9F8C94A979}" destId="{CF76EDAF-E4BB-4D4B-9A05-AB4FAF01C002}" srcOrd="1" destOrd="0" presId="urn:microsoft.com/office/officeart/2018/2/layout/IconCircleList"/>
    <dgm:cxn modelId="{D692C62B-14CA-4698-BDE4-69AF2851D099}" type="presParOf" srcId="{14F8C611-A0F9-43C5-B6B3-8C9F8C94A979}" destId="{6BF7B228-38F6-4F54-890C-7A16EB4F8962}" srcOrd="2" destOrd="0" presId="urn:microsoft.com/office/officeart/2018/2/layout/IconCircleList"/>
    <dgm:cxn modelId="{4B290107-E30D-4BF1-B7D7-8F9079711C9B}" type="presParOf" srcId="{14F8C611-A0F9-43C5-B6B3-8C9F8C94A979}" destId="{BD1AF800-8171-47F1-8C3E-034DBC600377}" srcOrd="3" destOrd="0" presId="urn:microsoft.com/office/officeart/2018/2/layout/IconCircleList"/>
    <dgm:cxn modelId="{C8A38588-8939-4AA7-8070-C22902EFA68F}" type="presParOf" srcId="{75BB48DC-8326-4C52-924F-09A70B52B798}" destId="{F16B217C-DF47-449D-994A-74FDA45B4AF2}" srcOrd="9" destOrd="0" presId="urn:microsoft.com/office/officeart/2018/2/layout/IconCircleList"/>
    <dgm:cxn modelId="{923A9EA9-105D-4533-A10E-4788182269BA}" type="presParOf" srcId="{75BB48DC-8326-4C52-924F-09A70B52B798}" destId="{8E5B7C50-32CE-44E3-B215-3718C427366D}" srcOrd="10" destOrd="0" presId="urn:microsoft.com/office/officeart/2018/2/layout/IconCircleList"/>
    <dgm:cxn modelId="{DF6D442A-A087-433A-9F08-80E2B1875AC6}" type="presParOf" srcId="{8E5B7C50-32CE-44E3-B215-3718C427366D}" destId="{5E00B251-08E0-4469-A6EB-01815A2698F8}" srcOrd="0" destOrd="0" presId="urn:microsoft.com/office/officeart/2018/2/layout/IconCircleList"/>
    <dgm:cxn modelId="{41FCC573-3908-42A6-B732-3CA4490B1BDB}" type="presParOf" srcId="{8E5B7C50-32CE-44E3-B215-3718C427366D}" destId="{59F47B08-DB87-4F25-A968-91C6EA8A1435}" srcOrd="1" destOrd="0" presId="urn:microsoft.com/office/officeart/2018/2/layout/IconCircleList"/>
    <dgm:cxn modelId="{8832DC40-84B8-454D-B072-3C5A11B90F60}" type="presParOf" srcId="{8E5B7C50-32CE-44E3-B215-3718C427366D}" destId="{77AA8A09-8803-44D2-B59A-8986A9981016}" srcOrd="2" destOrd="0" presId="urn:microsoft.com/office/officeart/2018/2/layout/IconCircleList"/>
    <dgm:cxn modelId="{9B3C4B50-32D7-44DF-9F0D-AD5E7E1F5F99}" type="presParOf" srcId="{8E5B7C50-32CE-44E3-B215-3718C427366D}" destId="{68C84D1B-9E9F-4037-8286-25B271B139F7}" srcOrd="3" destOrd="0" presId="urn:microsoft.com/office/officeart/2018/2/layout/IconCircleList"/>
    <dgm:cxn modelId="{10021055-4592-4732-9651-E9DB9DBC91E9}" type="presParOf" srcId="{75BB48DC-8326-4C52-924F-09A70B52B798}" destId="{F726F7A8-B78C-4025-80BA-CA33750488B5}" srcOrd="11" destOrd="0" presId="urn:microsoft.com/office/officeart/2018/2/layout/IconCircleList"/>
    <dgm:cxn modelId="{D7C396AF-8DEC-4CF0-A34F-781D723BF581}" type="presParOf" srcId="{75BB48DC-8326-4C52-924F-09A70B52B798}" destId="{C04D9B40-6FA0-4267-8730-4EB16BA33253}" srcOrd="12" destOrd="0" presId="urn:microsoft.com/office/officeart/2018/2/layout/IconCircleList"/>
    <dgm:cxn modelId="{9B7E1E35-CFAE-4FE4-8275-09FAB37C8572}" type="presParOf" srcId="{C04D9B40-6FA0-4267-8730-4EB16BA33253}" destId="{854CAED1-7A88-44F4-BC69-F16923201090}" srcOrd="0" destOrd="0" presId="urn:microsoft.com/office/officeart/2018/2/layout/IconCircleList"/>
    <dgm:cxn modelId="{D18F7E46-59C1-4E11-9AA9-A52ACF99DDB7}" type="presParOf" srcId="{C04D9B40-6FA0-4267-8730-4EB16BA33253}" destId="{7FF627AB-A2DD-4BAB-8E09-A873C0798757}" srcOrd="1" destOrd="0" presId="urn:microsoft.com/office/officeart/2018/2/layout/IconCircleList"/>
    <dgm:cxn modelId="{DD4336E0-F719-4C00-A068-06613BDD2B98}" type="presParOf" srcId="{C04D9B40-6FA0-4267-8730-4EB16BA33253}" destId="{02DF9685-2556-46BE-8012-BEC68BA9EF4E}" srcOrd="2" destOrd="0" presId="urn:microsoft.com/office/officeart/2018/2/layout/IconCircleList"/>
    <dgm:cxn modelId="{2D1519A5-480D-41F8-AB95-DEE151C08E79}" type="presParOf" srcId="{C04D9B40-6FA0-4267-8730-4EB16BA33253}" destId="{429DD14E-D2D1-4778-A146-517CF7660AF2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80E35F4-2B98-4D86-86A9-B06794AE6FEC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coloredtext_accent2_2" csCatId="accent2" phldr="1"/>
      <dgm:spPr/>
      <dgm:t>
        <a:bodyPr/>
        <a:lstStyle/>
        <a:p>
          <a:endParaRPr lang="en-US"/>
        </a:p>
      </dgm:t>
    </dgm:pt>
    <dgm:pt modelId="{2E068665-F63E-4A72-BCFD-717F7C4693AE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Limited the actions to "right" and "Jump-right"</a:t>
          </a:r>
        </a:p>
      </dgm:t>
    </dgm:pt>
    <dgm:pt modelId="{5AABE2CB-973A-48E7-B26E-01E7ECF4BD41}" type="parTrans" cxnId="{1F30FB16-FE9E-46F1-810B-2B8443032A10}">
      <dgm:prSet/>
      <dgm:spPr/>
      <dgm:t>
        <a:bodyPr/>
        <a:lstStyle/>
        <a:p>
          <a:endParaRPr lang="en-US"/>
        </a:p>
      </dgm:t>
    </dgm:pt>
    <dgm:pt modelId="{80FDB68E-1592-4D34-9B76-A1D2FBF67C88}" type="sibTrans" cxnId="{1F30FB16-FE9E-46F1-810B-2B8443032A10}">
      <dgm:prSet/>
      <dgm:spPr/>
      <dgm:t>
        <a:bodyPr/>
        <a:lstStyle/>
        <a:p>
          <a:endParaRPr lang="en-US"/>
        </a:p>
      </dgm:t>
    </dgm:pt>
    <dgm:pt modelId="{788E471E-A405-4B80-8DCF-4D942B044491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Converted the images (state) to "Grayscale</a:t>
          </a:r>
        </a:p>
      </dgm:t>
    </dgm:pt>
    <dgm:pt modelId="{BA57347D-BA1B-403D-BEDC-E377A4958A7D}" type="parTrans" cxnId="{5BCF33F2-790D-41C8-AC7F-999C25A4E683}">
      <dgm:prSet/>
      <dgm:spPr/>
      <dgm:t>
        <a:bodyPr/>
        <a:lstStyle/>
        <a:p>
          <a:endParaRPr lang="en-US"/>
        </a:p>
      </dgm:t>
    </dgm:pt>
    <dgm:pt modelId="{7D451A44-B202-4666-8B17-A50682C0D044}" type="sibTrans" cxnId="{5BCF33F2-790D-41C8-AC7F-999C25A4E683}">
      <dgm:prSet/>
      <dgm:spPr/>
      <dgm:t>
        <a:bodyPr/>
        <a:lstStyle/>
        <a:p>
          <a:endParaRPr lang="en-US"/>
        </a:p>
      </dgm:t>
    </dgm:pt>
    <dgm:pt modelId="{1B6FE916-C521-427C-847D-3C1C80622D1E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"Resized" the images to 84x84 to improve the performance </a:t>
          </a:r>
        </a:p>
      </dgm:t>
    </dgm:pt>
    <dgm:pt modelId="{BB37722F-229A-40BD-8460-73DBC4410451}" type="parTrans" cxnId="{74CBAFA4-BDD7-47D5-9246-D8DE46A8065E}">
      <dgm:prSet/>
      <dgm:spPr/>
      <dgm:t>
        <a:bodyPr/>
        <a:lstStyle/>
        <a:p>
          <a:endParaRPr lang="en-US"/>
        </a:p>
      </dgm:t>
    </dgm:pt>
    <dgm:pt modelId="{D93BF80C-44F5-4573-A8D3-226B1A4FA9F3}" type="sibTrans" cxnId="{74CBAFA4-BDD7-47D5-9246-D8DE46A8065E}">
      <dgm:prSet/>
      <dgm:spPr/>
      <dgm:t>
        <a:bodyPr/>
        <a:lstStyle/>
        <a:p>
          <a:endParaRPr lang="en-US"/>
        </a:p>
      </dgm:t>
    </dgm:pt>
    <dgm:pt modelId="{69F060F2-5B78-4F23-ABB0-D9EE5F3C02EB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Used "Skip frames" to skip redundant frames in the game</a:t>
          </a:r>
        </a:p>
      </dgm:t>
    </dgm:pt>
    <dgm:pt modelId="{719E4999-7DE2-49A2-9380-BFDB34170B46}" type="parTrans" cxnId="{A79AF14D-1C00-4561-A1B7-FEB673CBD427}">
      <dgm:prSet/>
      <dgm:spPr/>
      <dgm:t>
        <a:bodyPr/>
        <a:lstStyle/>
        <a:p>
          <a:endParaRPr lang="en-US"/>
        </a:p>
      </dgm:t>
    </dgm:pt>
    <dgm:pt modelId="{0B4B51E3-584A-4171-9E61-0C6DAAEA93BC}" type="sibTrans" cxnId="{A79AF14D-1C00-4561-A1B7-FEB673CBD427}">
      <dgm:prSet/>
      <dgm:spPr/>
      <dgm:t>
        <a:bodyPr/>
        <a:lstStyle/>
        <a:p>
          <a:endParaRPr lang="en-US"/>
        </a:p>
      </dgm:t>
    </dgm:pt>
    <dgm:pt modelId="{2E3D21FE-4B69-4B74-A81C-F94311BDA88C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Used "Stack Frames" to capture the relation between current state and previous states</a:t>
          </a:r>
        </a:p>
      </dgm:t>
    </dgm:pt>
    <dgm:pt modelId="{71781623-054B-4439-AB30-02CDB1D1EA65}" type="parTrans" cxnId="{34598CD8-53B3-4AE6-986B-5E3C3EF769AF}">
      <dgm:prSet/>
      <dgm:spPr/>
      <dgm:t>
        <a:bodyPr/>
        <a:lstStyle/>
        <a:p>
          <a:endParaRPr lang="en-US"/>
        </a:p>
      </dgm:t>
    </dgm:pt>
    <dgm:pt modelId="{89ABE54C-8FDF-405B-8C36-651DC16209DF}" type="sibTrans" cxnId="{34598CD8-53B3-4AE6-986B-5E3C3EF769AF}">
      <dgm:prSet/>
      <dgm:spPr/>
      <dgm:t>
        <a:bodyPr/>
        <a:lstStyle/>
        <a:p>
          <a:endParaRPr lang="en-US"/>
        </a:p>
      </dgm:t>
    </dgm:pt>
    <dgm:pt modelId="{7A847F08-D1E8-4B36-88EC-4E8DFF5E187F}" type="pres">
      <dgm:prSet presAssocID="{480E35F4-2B98-4D86-86A9-B06794AE6FEC}" presName="root" presStyleCnt="0">
        <dgm:presLayoutVars>
          <dgm:dir/>
          <dgm:resizeHandles val="exact"/>
        </dgm:presLayoutVars>
      </dgm:prSet>
      <dgm:spPr/>
    </dgm:pt>
    <dgm:pt modelId="{A2FFEA75-B73D-43CF-A79A-2EC9DC6F6630}" type="pres">
      <dgm:prSet presAssocID="{2E068665-F63E-4A72-BCFD-717F7C4693AE}" presName="compNode" presStyleCnt="0"/>
      <dgm:spPr/>
    </dgm:pt>
    <dgm:pt modelId="{7356A85F-82CF-46B7-B764-BD121BAF1221}" type="pres">
      <dgm:prSet presAssocID="{2E068665-F63E-4A72-BCFD-717F7C4693AE}" presName="iconBgRect" presStyleLbl="bgShp" presStyleIdx="0" presStyleCnt="5"/>
      <dgm:spPr/>
    </dgm:pt>
    <dgm:pt modelId="{9EA3F5BF-4877-48B2-9BC1-4FA32A922BD8}" type="pres">
      <dgm:prSet presAssocID="{2E068665-F63E-4A72-BCFD-717F7C4693AE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6400208C-EC54-4448-AE0F-57A2EC055701}" type="pres">
      <dgm:prSet presAssocID="{2E068665-F63E-4A72-BCFD-717F7C4693AE}" presName="spaceRect" presStyleCnt="0"/>
      <dgm:spPr/>
    </dgm:pt>
    <dgm:pt modelId="{8B4BB1CD-C974-498F-8076-B7E4315949EC}" type="pres">
      <dgm:prSet presAssocID="{2E068665-F63E-4A72-BCFD-717F7C4693AE}" presName="textRect" presStyleLbl="revTx" presStyleIdx="0" presStyleCnt="5">
        <dgm:presLayoutVars>
          <dgm:chMax val="1"/>
          <dgm:chPref val="1"/>
        </dgm:presLayoutVars>
      </dgm:prSet>
      <dgm:spPr/>
    </dgm:pt>
    <dgm:pt modelId="{DD86C451-B391-4FB9-90DC-B14A19B63BAE}" type="pres">
      <dgm:prSet presAssocID="{80FDB68E-1592-4D34-9B76-A1D2FBF67C88}" presName="sibTrans" presStyleCnt="0"/>
      <dgm:spPr/>
    </dgm:pt>
    <dgm:pt modelId="{706610D9-49E8-4EC4-A397-ADFD3D0A0C14}" type="pres">
      <dgm:prSet presAssocID="{788E471E-A405-4B80-8DCF-4D942B044491}" presName="compNode" presStyleCnt="0"/>
      <dgm:spPr/>
    </dgm:pt>
    <dgm:pt modelId="{56EFFBAA-6248-444E-9C0C-562AF49D9ADA}" type="pres">
      <dgm:prSet presAssocID="{788E471E-A405-4B80-8DCF-4D942B044491}" presName="iconBgRect" presStyleLbl="bgShp" presStyleIdx="1" presStyleCnt="5"/>
      <dgm:spPr/>
    </dgm:pt>
    <dgm:pt modelId="{6D10B582-6658-4E1A-BE18-57A6056BD8A0}" type="pres">
      <dgm:prSet presAssocID="{788E471E-A405-4B80-8DCF-4D942B044491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A4CC2999-9942-4C15-84EB-78313DFAC077}" type="pres">
      <dgm:prSet presAssocID="{788E471E-A405-4B80-8DCF-4D942B044491}" presName="spaceRect" presStyleCnt="0"/>
      <dgm:spPr/>
    </dgm:pt>
    <dgm:pt modelId="{3A2A5F98-CA49-4C45-A6DD-B90DE0DDDC39}" type="pres">
      <dgm:prSet presAssocID="{788E471E-A405-4B80-8DCF-4D942B044491}" presName="textRect" presStyleLbl="revTx" presStyleIdx="1" presStyleCnt="5">
        <dgm:presLayoutVars>
          <dgm:chMax val="1"/>
          <dgm:chPref val="1"/>
        </dgm:presLayoutVars>
      </dgm:prSet>
      <dgm:spPr/>
    </dgm:pt>
    <dgm:pt modelId="{6169723C-7734-41BD-9625-C6573B2836D2}" type="pres">
      <dgm:prSet presAssocID="{7D451A44-B202-4666-8B17-A50682C0D044}" presName="sibTrans" presStyleCnt="0"/>
      <dgm:spPr/>
    </dgm:pt>
    <dgm:pt modelId="{36551592-D602-44BD-988E-7E6DACF32D65}" type="pres">
      <dgm:prSet presAssocID="{1B6FE916-C521-427C-847D-3C1C80622D1E}" presName="compNode" presStyleCnt="0"/>
      <dgm:spPr/>
    </dgm:pt>
    <dgm:pt modelId="{F89A3713-62CC-4C36-B0E5-412422FB037B}" type="pres">
      <dgm:prSet presAssocID="{1B6FE916-C521-427C-847D-3C1C80622D1E}" presName="iconBgRect" presStyleLbl="bgShp" presStyleIdx="2" presStyleCnt="5"/>
      <dgm:spPr/>
    </dgm:pt>
    <dgm:pt modelId="{DE4C621F-7327-4DA4-B7D6-36E56141F8EC}" type="pres">
      <dgm:prSet presAssocID="{1B6FE916-C521-427C-847D-3C1C80622D1E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Images"/>
        </a:ext>
      </dgm:extLst>
    </dgm:pt>
    <dgm:pt modelId="{E271005E-2459-470D-8FEE-249C8A721061}" type="pres">
      <dgm:prSet presAssocID="{1B6FE916-C521-427C-847D-3C1C80622D1E}" presName="spaceRect" presStyleCnt="0"/>
      <dgm:spPr/>
    </dgm:pt>
    <dgm:pt modelId="{8AA2BB8E-0C02-4FEE-8A5D-E37F68998CAD}" type="pres">
      <dgm:prSet presAssocID="{1B6FE916-C521-427C-847D-3C1C80622D1E}" presName="textRect" presStyleLbl="revTx" presStyleIdx="2" presStyleCnt="5">
        <dgm:presLayoutVars>
          <dgm:chMax val="1"/>
          <dgm:chPref val="1"/>
        </dgm:presLayoutVars>
      </dgm:prSet>
      <dgm:spPr/>
    </dgm:pt>
    <dgm:pt modelId="{22587E73-90E2-4EFE-B637-D15AEE304953}" type="pres">
      <dgm:prSet presAssocID="{D93BF80C-44F5-4573-A8D3-226B1A4FA9F3}" presName="sibTrans" presStyleCnt="0"/>
      <dgm:spPr/>
    </dgm:pt>
    <dgm:pt modelId="{A3532300-48F7-4F67-9496-93A4C3F964F6}" type="pres">
      <dgm:prSet presAssocID="{69F060F2-5B78-4F23-ABB0-D9EE5F3C02EB}" presName="compNode" presStyleCnt="0"/>
      <dgm:spPr/>
    </dgm:pt>
    <dgm:pt modelId="{DFB861EC-FCB5-4D3B-976F-E3983AF5606F}" type="pres">
      <dgm:prSet presAssocID="{69F060F2-5B78-4F23-ABB0-D9EE5F3C02EB}" presName="iconBgRect" presStyleLbl="bgShp" presStyleIdx="3" presStyleCnt="5"/>
      <dgm:spPr/>
    </dgm:pt>
    <dgm:pt modelId="{7A71A2D3-3743-4C81-90EA-873724F9C93D}" type="pres">
      <dgm:prSet presAssocID="{69F060F2-5B78-4F23-ABB0-D9EE5F3C02EB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laybook"/>
        </a:ext>
      </dgm:extLst>
    </dgm:pt>
    <dgm:pt modelId="{6DCD874F-6CD6-4101-9C31-8CF8C6BA6419}" type="pres">
      <dgm:prSet presAssocID="{69F060F2-5B78-4F23-ABB0-D9EE5F3C02EB}" presName="spaceRect" presStyleCnt="0"/>
      <dgm:spPr/>
    </dgm:pt>
    <dgm:pt modelId="{04615A84-26D1-4F96-88C4-B48DE64D3B1E}" type="pres">
      <dgm:prSet presAssocID="{69F060F2-5B78-4F23-ABB0-D9EE5F3C02EB}" presName="textRect" presStyleLbl="revTx" presStyleIdx="3" presStyleCnt="5">
        <dgm:presLayoutVars>
          <dgm:chMax val="1"/>
          <dgm:chPref val="1"/>
        </dgm:presLayoutVars>
      </dgm:prSet>
      <dgm:spPr/>
    </dgm:pt>
    <dgm:pt modelId="{F30F64B8-7B3A-4938-A8DF-79CC1791E4AC}" type="pres">
      <dgm:prSet presAssocID="{0B4B51E3-584A-4171-9E61-0C6DAAEA93BC}" presName="sibTrans" presStyleCnt="0"/>
      <dgm:spPr/>
    </dgm:pt>
    <dgm:pt modelId="{F1478DF6-208E-431B-8902-FF338CCB5EFD}" type="pres">
      <dgm:prSet presAssocID="{2E3D21FE-4B69-4B74-A81C-F94311BDA88C}" presName="compNode" presStyleCnt="0"/>
      <dgm:spPr/>
    </dgm:pt>
    <dgm:pt modelId="{300BD6A1-9597-4482-8324-09E036787B08}" type="pres">
      <dgm:prSet presAssocID="{2E3D21FE-4B69-4B74-A81C-F94311BDA88C}" presName="iconBgRect" presStyleLbl="bgShp" presStyleIdx="4" presStyleCnt="5"/>
      <dgm:spPr/>
    </dgm:pt>
    <dgm:pt modelId="{1A00E907-EC97-4F65-9CD8-D7252790080C}" type="pres">
      <dgm:prSet presAssocID="{2E3D21FE-4B69-4B74-A81C-F94311BDA88C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79C0DC81-6D09-4F3D-B732-965BC47D91CA}" type="pres">
      <dgm:prSet presAssocID="{2E3D21FE-4B69-4B74-A81C-F94311BDA88C}" presName="spaceRect" presStyleCnt="0"/>
      <dgm:spPr/>
    </dgm:pt>
    <dgm:pt modelId="{47307200-840D-4AE7-9F44-6BAB693CC8EF}" type="pres">
      <dgm:prSet presAssocID="{2E3D21FE-4B69-4B74-A81C-F94311BDA88C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1F30FB16-FE9E-46F1-810B-2B8443032A10}" srcId="{480E35F4-2B98-4D86-86A9-B06794AE6FEC}" destId="{2E068665-F63E-4A72-BCFD-717F7C4693AE}" srcOrd="0" destOrd="0" parTransId="{5AABE2CB-973A-48E7-B26E-01E7ECF4BD41}" sibTransId="{80FDB68E-1592-4D34-9B76-A1D2FBF67C88}"/>
    <dgm:cxn modelId="{937CD625-EB44-471A-8E5D-54F4F8BE1876}" type="presOf" srcId="{2E3D21FE-4B69-4B74-A81C-F94311BDA88C}" destId="{47307200-840D-4AE7-9F44-6BAB693CC8EF}" srcOrd="0" destOrd="0" presId="urn:microsoft.com/office/officeart/2018/5/layout/IconCircleLabelList"/>
    <dgm:cxn modelId="{4298D034-8298-4B2F-94A6-3E8451BD52D6}" type="presOf" srcId="{2E068665-F63E-4A72-BCFD-717F7C4693AE}" destId="{8B4BB1CD-C974-498F-8076-B7E4315949EC}" srcOrd="0" destOrd="0" presId="urn:microsoft.com/office/officeart/2018/5/layout/IconCircleLabelList"/>
    <dgm:cxn modelId="{51293F3D-A57C-4F75-ADFF-E4B595D38366}" type="presOf" srcId="{480E35F4-2B98-4D86-86A9-B06794AE6FEC}" destId="{7A847F08-D1E8-4B36-88EC-4E8DFF5E187F}" srcOrd="0" destOrd="0" presId="urn:microsoft.com/office/officeart/2018/5/layout/IconCircleLabelList"/>
    <dgm:cxn modelId="{41323C61-F71C-4231-9575-6482073F1E83}" type="presOf" srcId="{69F060F2-5B78-4F23-ABB0-D9EE5F3C02EB}" destId="{04615A84-26D1-4F96-88C4-B48DE64D3B1E}" srcOrd="0" destOrd="0" presId="urn:microsoft.com/office/officeart/2018/5/layout/IconCircleLabelList"/>
    <dgm:cxn modelId="{A79AF14D-1C00-4561-A1B7-FEB673CBD427}" srcId="{480E35F4-2B98-4D86-86A9-B06794AE6FEC}" destId="{69F060F2-5B78-4F23-ABB0-D9EE5F3C02EB}" srcOrd="3" destOrd="0" parTransId="{719E4999-7DE2-49A2-9380-BFDB34170B46}" sibTransId="{0B4B51E3-584A-4171-9E61-0C6DAAEA93BC}"/>
    <dgm:cxn modelId="{74CBAFA4-BDD7-47D5-9246-D8DE46A8065E}" srcId="{480E35F4-2B98-4D86-86A9-B06794AE6FEC}" destId="{1B6FE916-C521-427C-847D-3C1C80622D1E}" srcOrd="2" destOrd="0" parTransId="{BB37722F-229A-40BD-8460-73DBC4410451}" sibTransId="{D93BF80C-44F5-4573-A8D3-226B1A4FA9F3}"/>
    <dgm:cxn modelId="{5F33D5B5-9231-4FA4-B854-3B8C389CAB4E}" type="presOf" srcId="{1B6FE916-C521-427C-847D-3C1C80622D1E}" destId="{8AA2BB8E-0C02-4FEE-8A5D-E37F68998CAD}" srcOrd="0" destOrd="0" presId="urn:microsoft.com/office/officeart/2018/5/layout/IconCircleLabelList"/>
    <dgm:cxn modelId="{49953CCE-92D1-4B79-BCD3-B91EBEE3E4C1}" type="presOf" srcId="{788E471E-A405-4B80-8DCF-4D942B044491}" destId="{3A2A5F98-CA49-4C45-A6DD-B90DE0DDDC39}" srcOrd="0" destOrd="0" presId="urn:microsoft.com/office/officeart/2018/5/layout/IconCircleLabelList"/>
    <dgm:cxn modelId="{34598CD8-53B3-4AE6-986B-5E3C3EF769AF}" srcId="{480E35F4-2B98-4D86-86A9-B06794AE6FEC}" destId="{2E3D21FE-4B69-4B74-A81C-F94311BDA88C}" srcOrd="4" destOrd="0" parTransId="{71781623-054B-4439-AB30-02CDB1D1EA65}" sibTransId="{89ABE54C-8FDF-405B-8C36-651DC16209DF}"/>
    <dgm:cxn modelId="{5BCF33F2-790D-41C8-AC7F-999C25A4E683}" srcId="{480E35F4-2B98-4D86-86A9-B06794AE6FEC}" destId="{788E471E-A405-4B80-8DCF-4D942B044491}" srcOrd="1" destOrd="0" parTransId="{BA57347D-BA1B-403D-BEDC-E377A4958A7D}" sibTransId="{7D451A44-B202-4666-8B17-A50682C0D044}"/>
    <dgm:cxn modelId="{8AA71AD8-92D4-4A60-8882-4B28AE30735F}" type="presParOf" srcId="{7A847F08-D1E8-4B36-88EC-4E8DFF5E187F}" destId="{A2FFEA75-B73D-43CF-A79A-2EC9DC6F6630}" srcOrd="0" destOrd="0" presId="urn:microsoft.com/office/officeart/2018/5/layout/IconCircleLabelList"/>
    <dgm:cxn modelId="{115A0ACE-8EB7-4EAD-AAA3-31E3CEBC64AB}" type="presParOf" srcId="{A2FFEA75-B73D-43CF-A79A-2EC9DC6F6630}" destId="{7356A85F-82CF-46B7-B764-BD121BAF1221}" srcOrd="0" destOrd="0" presId="urn:microsoft.com/office/officeart/2018/5/layout/IconCircleLabelList"/>
    <dgm:cxn modelId="{B28B90F4-4C42-4355-972F-DB6A0E7A01DF}" type="presParOf" srcId="{A2FFEA75-B73D-43CF-A79A-2EC9DC6F6630}" destId="{9EA3F5BF-4877-48B2-9BC1-4FA32A922BD8}" srcOrd="1" destOrd="0" presId="urn:microsoft.com/office/officeart/2018/5/layout/IconCircleLabelList"/>
    <dgm:cxn modelId="{85D475BF-2DB0-4E42-ADA7-495668F4D75C}" type="presParOf" srcId="{A2FFEA75-B73D-43CF-A79A-2EC9DC6F6630}" destId="{6400208C-EC54-4448-AE0F-57A2EC055701}" srcOrd="2" destOrd="0" presId="urn:microsoft.com/office/officeart/2018/5/layout/IconCircleLabelList"/>
    <dgm:cxn modelId="{9357D438-D2D9-4E07-BCFC-3416F5D0C26D}" type="presParOf" srcId="{A2FFEA75-B73D-43CF-A79A-2EC9DC6F6630}" destId="{8B4BB1CD-C974-498F-8076-B7E4315949EC}" srcOrd="3" destOrd="0" presId="urn:microsoft.com/office/officeart/2018/5/layout/IconCircleLabelList"/>
    <dgm:cxn modelId="{10A15B7F-AE07-460A-BF1A-AF8F0E16FC92}" type="presParOf" srcId="{7A847F08-D1E8-4B36-88EC-4E8DFF5E187F}" destId="{DD86C451-B391-4FB9-90DC-B14A19B63BAE}" srcOrd="1" destOrd="0" presId="urn:microsoft.com/office/officeart/2018/5/layout/IconCircleLabelList"/>
    <dgm:cxn modelId="{3FD04556-E334-4C45-AE9F-2F1CFD6BAA92}" type="presParOf" srcId="{7A847F08-D1E8-4B36-88EC-4E8DFF5E187F}" destId="{706610D9-49E8-4EC4-A397-ADFD3D0A0C14}" srcOrd="2" destOrd="0" presId="urn:microsoft.com/office/officeart/2018/5/layout/IconCircleLabelList"/>
    <dgm:cxn modelId="{19D41E09-0C74-4442-9E35-C3B97666C9B5}" type="presParOf" srcId="{706610D9-49E8-4EC4-A397-ADFD3D0A0C14}" destId="{56EFFBAA-6248-444E-9C0C-562AF49D9ADA}" srcOrd="0" destOrd="0" presId="urn:microsoft.com/office/officeart/2018/5/layout/IconCircleLabelList"/>
    <dgm:cxn modelId="{5C5AA467-3E0E-4D0A-BC51-C08C2CF5FDCC}" type="presParOf" srcId="{706610D9-49E8-4EC4-A397-ADFD3D0A0C14}" destId="{6D10B582-6658-4E1A-BE18-57A6056BD8A0}" srcOrd="1" destOrd="0" presId="urn:microsoft.com/office/officeart/2018/5/layout/IconCircleLabelList"/>
    <dgm:cxn modelId="{B72911BF-288E-4635-82C4-BB85D19AB0ED}" type="presParOf" srcId="{706610D9-49E8-4EC4-A397-ADFD3D0A0C14}" destId="{A4CC2999-9942-4C15-84EB-78313DFAC077}" srcOrd="2" destOrd="0" presId="urn:microsoft.com/office/officeart/2018/5/layout/IconCircleLabelList"/>
    <dgm:cxn modelId="{359311BF-D846-4B26-ABBB-D346ADC1C0D3}" type="presParOf" srcId="{706610D9-49E8-4EC4-A397-ADFD3D0A0C14}" destId="{3A2A5F98-CA49-4C45-A6DD-B90DE0DDDC39}" srcOrd="3" destOrd="0" presId="urn:microsoft.com/office/officeart/2018/5/layout/IconCircleLabelList"/>
    <dgm:cxn modelId="{06242DC2-AF77-4E80-84ED-907DD73D1506}" type="presParOf" srcId="{7A847F08-D1E8-4B36-88EC-4E8DFF5E187F}" destId="{6169723C-7734-41BD-9625-C6573B2836D2}" srcOrd="3" destOrd="0" presId="urn:microsoft.com/office/officeart/2018/5/layout/IconCircleLabelList"/>
    <dgm:cxn modelId="{3148E76E-8426-480B-A90F-44C1C8A64990}" type="presParOf" srcId="{7A847F08-D1E8-4B36-88EC-4E8DFF5E187F}" destId="{36551592-D602-44BD-988E-7E6DACF32D65}" srcOrd="4" destOrd="0" presId="urn:microsoft.com/office/officeart/2018/5/layout/IconCircleLabelList"/>
    <dgm:cxn modelId="{3781F118-DF48-4855-ACA7-4832E4C94609}" type="presParOf" srcId="{36551592-D602-44BD-988E-7E6DACF32D65}" destId="{F89A3713-62CC-4C36-B0E5-412422FB037B}" srcOrd="0" destOrd="0" presId="urn:microsoft.com/office/officeart/2018/5/layout/IconCircleLabelList"/>
    <dgm:cxn modelId="{14E468D4-01C7-4A64-AC6D-E11DCFE7AB74}" type="presParOf" srcId="{36551592-D602-44BD-988E-7E6DACF32D65}" destId="{DE4C621F-7327-4DA4-B7D6-36E56141F8EC}" srcOrd="1" destOrd="0" presId="urn:microsoft.com/office/officeart/2018/5/layout/IconCircleLabelList"/>
    <dgm:cxn modelId="{05002C09-463F-4009-BBC5-8884CCECB962}" type="presParOf" srcId="{36551592-D602-44BD-988E-7E6DACF32D65}" destId="{E271005E-2459-470D-8FEE-249C8A721061}" srcOrd="2" destOrd="0" presId="urn:microsoft.com/office/officeart/2018/5/layout/IconCircleLabelList"/>
    <dgm:cxn modelId="{6A34BB57-2E84-42F9-882F-3A77043C241D}" type="presParOf" srcId="{36551592-D602-44BD-988E-7E6DACF32D65}" destId="{8AA2BB8E-0C02-4FEE-8A5D-E37F68998CAD}" srcOrd="3" destOrd="0" presId="urn:microsoft.com/office/officeart/2018/5/layout/IconCircleLabelList"/>
    <dgm:cxn modelId="{EC9E1790-8972-43F0-B2DB-56FF3A25E489}" type="presParOf" srcId="{7A847F08-D1E8-4B36-88EC-4E8DFF5E187F}" destId="{22587E73-90E2-4EFE-B637-D15AEE304953}" srcOrd="5" destOrd="0" presId="urn:microsoft.com/office/officeart/2018/5/layout/IconCircleLabelList"/>
    <dgm:cxn modelId="{063180D6-0F1E-42D1-9D5B-25759443DC16}" type="presParOf" srcId="{7A847F08-D1E8-4B36-88EC-4E8DFF5E187F}" destId="{A3532300-48F7-4F67-9496-93A4C3F964F6}" srcOrd="6" destOrd="0" presId="urn:microsoft.com/office/officeart/2018/5/layout/IconCircleLabelList"/>
    <dgm:cxn modelId="{E011E7F5-F975-4867-8FBD-11493A274872}" type="presParOf" srcId="{A3532300-48F7-4F67-9496-93A4C3F964F6}" destId="{DFB861EC-FCB5-4D3B-976F-E3983AF5606F}" srcOrd="0" destOrd="0" presId="urn:microsoft.com/office/officeart/2018/5/layout/IconCircleLabelList"/>
    <dgm:cxn modelId="{A864AD03-1FEA-41AC-9B7D-7D4E630FFDFE}" type="presParOf" srcId="{A3532300-48F7-4F67-9496-93A4C3F964F6}" destId="{7A71A2D3-3743-4C81-90EA-873724F9C93D}" srcOrd="1" destOrd="0" presId="urn:microsoft.com/office/officeart/2018/5/layout/IconCircleLabelList"/>
    <dgm:cxn modelId="{4CA4C6F1-47C1-4B07-91D9-20A143565B18}" type="presParOf" srcId="{A3532300-48F7-4F67-9496-93A4C3F964F6}" destId="{6DCD874F-6CD6-4101-9C31-8CF8C6BA6419}" srcOrd="2" destOrd="0" presId="urn:microsoft.com/office/officeart/2018/5/layout/IconCircleLabelList"/>
    <dgm:cxn modelId="{136588A8-6F08-4F83-AB40-6B857B4AE0ED}" type="presParOf" srcId="{A3532300-48F7-4F67-9496-93A4C3F964F6}" destId="{04615A84-26D1-4F96-88C4-B48DE64D3B1E}" srcOrd="3" destOrd="0" presId="urn:microsoft.com/office/officeart/2018/5/layout/IconCircleLabelList"/>
    <dgm:cxn modelId="{2C59CF7B-8DA3-4E85-AC0D-401B18FE4628}" type="presParOf" srcId="{7A847F08-D1E8-4B36-88EC-4E8DFF5E187F}" destId="{F30F64B8-7B3A-4938-A8DF-79CC1791E4AC}" srcOrd="7" destOrd="0" presId="urn:microsoft.com/office/officeart/2018/5/layout/IconCircleLabelList"/>
    <dgm:cxn modelId="{37F08E8F-627B-4D1C-8D51-54F458DBD603}" type="presParOf" srcId="{7A847F08-D1E8-4B36-88EC-4E8DFF5E187F}" destId="{F1478DF6-208E-431B-8902-FF338CCB5EFD}" srcOrd="8" destOrd="0" presId="urn:microsoft.com/office/officeart/2018/5/layout/IconCircleLabelList"/>
    <dgm:cxn modelId="{59174A6D-A33C-4139-BDDA-F435560A43C3}" type="presParOf" srcId="{F1478DF6-208E-431B-8902-FF338CCB5EFD}" destId="{300BD6A1-9597-4482-8324-09E036787B08}" srcOrd="0" destOrd="0" presId="urn:microsoft.com/office/officeart/2018/5/layout/IconCircleLabelList"/>
    <dgm:cxn modelId="{7AB9238F-EB23-40A4-AF56-21DC152BDD15}" type="presParOf" srcId="{F1478DF6-208E-431B-8902-FF338CCB5EFD}" destId="{1A00E907-EC97-4F65-9CD8-D7252790080C}" srcOrd="1" destOrd="0" presId="urn:microsoft.com/office/officeart/2018/5/layout/IconCircleLabelList"/>
    <dgm:cxn modelId="{25E03733-799A-4B88-B529-227F2D06125F}" type="presParOf" srcId="{F1478DF6-208E-431B-8902-FF338CCB5EFD}" destId="{79C0DC81-6D09-4F3D-B732-965BC47D91CA}" srcOrd="2" destOrd="0" presId="urn:microsoft.com/office/officeart/2018/5/layout/IconCircleLabelList"/>
    <dgm:cxn modelId="{5FBCCDEF-5B7E-444E-B570-BFD6E3F13F49}" type="presParOf" srcId="{F1478DF6-208E-431B-8902-FF338CCB5EFD}" destId="{47307200-840D-4AE7-9F44-6BAB693CC8EF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E0C3C8D6-ADB0-46BF-9D8A-01AB7DCBB27A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8C6AB651-D9CB-4D1E-B849-81EEFF4C3ECD}">
      <dgm:prSet/>
      <dgm:spPr/>
      <dgm:t>
        <a:bodyPr/>
        <a:lstStyle/>
        <a:p>
          <a:r>
            <a:rPr lang="en-US"/>
            <a:t>We trained the network using pytorch-cuda framework</a:t>
          </a:r>
        </a:p>
      </dgm:t>
    </dgm:pt>
    <dgm:pt modelId="{703C0DC3-4625-43B0-B986-C00099A3D76B}" type="parTrans" cxnId="{55B8C377-AAFE-4993-9179-AFF5E9B7962E}">
      <dgm:prSet/>
      <dgm:spPr/>
      <dgm:t>
        <a:bodyPr/>
        <a:lstStyle/>
        <a:p>
          <a:endParaRPr lang="en-US"/>
        </a:p>
      </dgm:t>
    </dgm:pt>
    <dgm:pt modelId="{78D13DD8-AE3F-4F80-9D4E-D2920A5B569E}" type="sibTrans" cxnId="{55B8C377-AAFE-4993-9179-AFF5E9B7962E}">
      <dgm:prSet/>
      <dgm:spPr/>
      <dgm:t>
        <a:bodyPr/>
        <a:lstStyle/>
        <a:p>
          <a:endParaRPr lang="en-US"/>
        </a:p>
      </dgm:t>
    </dgm:pt>
    <dgm:pt modelId="{EDA0B72A-481F-4570-BED2-7D4AA2404A49}">
      <dgm:prSet/>
      <dgm:spPr/>
      <dgm:t>
        <a:bodyPr/>
        <a:lstStyle/>
        <a:p>
          <a:r>
            <a:rPr lang="en-US"/>
            <a:t>Trained over 30,000 episodes for a period of ~= 30 hours</a:t>
          </a:r>
        </a:p>
      </dgm:t>
    </dgm:pt>
    <dgm:pt modelId="{141DE77C-46C0-4307-8E1A-B2C0B916EEFF}" type="parTrans" cxnId="{92D87FBE-7676-4DA5-8A07-F76111D50E72}">
      <dgm:prSet/>
      <dgm:spPr/>
      <dgm:t>
        <a:bodyPr/>
        <a:lstStyle/>
        <a:p>
          <a:endParaRPr lang="en-US"/>
        </a:p>
      </dgm:t>
    </dgm:pt>
    <dgm:pt modelId="{B15AE0BB-B410-4972-99EA-E0D022E9C8CA}" type="sibTrans" cxnId="{92D87FBE-7676-4DA5-8A07-F76111D50E72}">
      <dgm:prSet/>
      <dgm:spPr/>
      <dgm:t>
        <a:bodyPr/>
        <a:lstStyle/>
        <a:p>
          <a:endParaRPr lang="en-US"/>
        </a:p>
      </dgm:t>
    </dgm:pt>
    <dgm:pt modelId="{D95882EE-EC8A-4829-AF86-C14B31F4AD63}">
      <dgm:prSet/>
      <dgm:spPr/>
      <dgm:t>
        <a:bodyPr/>
        <a:lstStyle/>
        <a:p>
          <a:r>
            <a:rPr lang="en-US"/>
            <a:t>Achieved average reward of 2000</a:t>
          </a:r>
        </a:p>
      </dgm:t>
    </dgm:pt>
    <dgm:pt modelId="{618EA437-BEAD-4E64-9FDB-6B1A10066F25}" type="parTrans" cxnId="{21349B5B-DF56-4AD2-BCB1-7C889A2AC891}">
      <dgm:prSet/>
      <dgm:spPr/>
      <dgm:t>
        <a:bodyPr/>
        <a:lstStyle/>
        <a:p>
          <a:endParaRPr lang="en-US"/>
        </a:p>
      </dgm:t>
    </dgm:pt>
    <dgm:pt modelId="{FE09A0C9-D5DF-4DE4-9C11-134E9FAFCA7C}" type="sibTrans" cxnId="{21349B5B-DF56-4AD2-BCB1-7C889A2AC891}">
      <dgm:prSet/>
      <dgm:spPr/>
      <dgm:t>
        <a:bodyPr/>
        <a:lstStyle/>
        <a:p>
          <a:endParaRPr lang="en-US"/>
        </a:p>
      </dgm:t>
    </dgm:pt>
    <dgm:pt modelId="{EF4F235F-933F-4EF5-95ED-3D7C64314F98}">
      <dgm:prSet/>
      <dgm:spPr/>
      <dgm:t>
        <a:bodyPr/>
        <a:lstStyle/>
        <a:p>
          <a:r>
            <a:rPr lang="en-US"/>
            <a:t>The network was able to complete the level</a:t>
          </a:r>
        </a:p>
      </dgm:t>
    </dgm:pt>
    <dgm:pt modelId="{2971D14E-6688-440E-A479-D13BFE9DC427}" type="parTrans" cxnId="{FE53BF99-E48C-414C-A29F-15978AB45A4B}">
      <dgm:prSet/>
      <dgm:spPr/>
      <dgm:t>
        <a:bodyPr/>
        <a:lstStyle/>
        <a:p>
          <a:endParaRPr lang="en-US"/>
        </a:p>
      </dgm:t>
    </dgm:pt>
    <dgm:pt modelId="{EE373882-7BCB-454E-B174-4AC5F8C78DEA}" type="sibTrans" cxnId="{FE53BF99-E48C-414C-A29F-15978AB45A4B}">
      <dgm:prSet/>
      <dgm:spPr/>
      <dgm:t>
        <a:bodyPr/>
        <a:lstStyle/>
        <a:p>
          <a:endParaRPr lang="en-US"/>
        </a:p>
      </dgm:t>
    </dgm:pt>
    <dgm:pt modelId="{4A047D80-68C5-4701-8151-FFAB015BC2AA}" type="pres">
      <dgm:prSet presAssocID="{E0C3C8D6-ADB0-46BF-9D8A-01AB7DCBB27A}" presName="root" presStyleCnt="0">
        <dgm:presLayoutVars>
          <dgm:dir/>
          <dgm:resizeHandles val="exact"/>
        </dgm:presLayoutVars>
      </dgm:prSet>
      <dgm:spPr/>
    </dgm:pt>
    <dgm:pt modelId="{D76AA9DD-D54B-4A05-9B60-5784EDCC9A21}" type="pres">
      <dgm:prSet presAssocID="{E0C3C8D6-ADB0-46BF-9D8A-01AB7DCBB27A}" presName="container" presStyleCnt="0">
        <dgm:presLayoutVars>
          <dgm:dir/>
          <dgm:resizeHandles val="exact"/>
        </dgm:presLayoutVars>
      </dgm:prSet>
      <dgm:spPr/>
    </dgm:pt>
    <dgm:pt modelId="{FAEE81C6-64E8-4EF9-9BE6-70A576F9D056}" type="pres">
      <dgm:prSet presAssocID="{8C6AB651-D9CB-4D1E-B849-81EEFF4C3ECD}" presName="compNode" presStyleCnt="0"/>
      <dgm:spPr/>
    </dgm:pt>
    <dgm:pt modelId="{5E7D7593-4BF8-4C9E-97B2-743DCDDB2A3A}" type="pres">
      <dgm:prSet presAssocID="{8C6AB651-D9CB-4D1E-B849-81EEFF4C3ECD}" presName="iconBgRect" presStyleLbl="bgShp" presStyleIdx="0" presStyleCnt="4"/>
      <dgm:spPr/>
    </dgm:pt>
    <dgm:pt modelId="{8CE67527-3837-4A29-A12C-C352D7BAEE7E}" type="pres">
      <dgm:prSet presAssocID="{8C6AB651-D9CB-4D1E-B849-81EEFF4C3ECD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Network Diagram"/>
        </a:ext>
      </dgm:extLst>
    </dgm:pt>
    <dgm:pt modelId="{75937824-8686-4DEB-B98D-3234847D21BC}" type="pres">
      <dgm:prSet presAssocID="{8C6AB651-D9CB-4D1E-B849-81EEFF4C3ECD}" presName="spaceRect" presStyleCnt="0"/>
      <dgm:spPr/>
    </dgm:pt>
    <dgm:pt modelId="{6C0C7768-FFB5-4C8E-A6F5-9BD9D15FD549}" type="pres">
      <dgm:prSet presAssocID="{8C6AB651-D9CB-4D1E-B849-81EEFF4C3ECD}" presName="textRect" presStyleLbl="revTx" presStyleIdx="0" presStyleCnt="4">
        <dgm:presLayoutVars>
          <dgm:chMax val="1"/>
          <dgm:chPref val="1"/>
        </dgm:presLayoutVars>
      </dgm:prSet>
      <dgm:spPr/>
    </dgm:pt>
    <dgm:pt modelId="{2DC871BC-F6EF-40E2-BCFE-71691E2DB59A}" type="pres">
      <dgm:prSet presAssocID="{78D13DD8-AE3F-4F80-9D4E-D2920A5B569E}" presName="sibTrans" presStyleLbl="sibTrans2D1" presStyleIdx="0" presStyleCnt="0"/>
      <dgm:spPr/>
    </dgm:pt>
    <dgm:pt modelId="{C41C4550-702E-42B6-AE48-D13E08CCDAA3}" type="pres">
      <dgm:prSet presAssocID="{EDA0B72A-481F-4570-BED2-7D4AA2404A49}" presName="compNode" presStyleCnt="0"/>
      <dgm:spPr/>
    </dgm:pt>
    <dgm:pt modelId="{479D4D16-20F5-42CC-8743-64D55447A2B1}" type="pres">
      <dgm:prSet presAssocID="{EDA0B72A-481F-4570-BED2-7D4AA2404A49}" presName="iconBgRect" presStyleLbl="bgShp" presStyleIdx="1" presStyleCnt="4"/>
      <dgm:spPr/>
    </dgm:pt>
    <dgm:pt modelId="{B3002845-5EAC-4C71-AD25-1C9C8857AD36}" type="pres">
      <dgm:prSet presAssocID="{EDA0B72A-481F-4570-BED2-7D4AA2404A49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4C423BF0-8566-4EF1-A84F-F1BCC7309A51}" type="pres">
      <dgm:prSet presAssocID="{EDA0B72A-481F-4570-BED2-7D4AA2404A49}" presName="spaceRect" presStyleCnt="0"/>
      <dgm:spPr/>
    </dgm:pt>
    <dgm:pt modelId="{AB973BDE-E229-47C7-BE55-07B81C152D81}" type="pres">
      <dgm:prSet presAssocID="{EDA0B72A-481F-4570-BED2-7D4AA2404A49}" presName="textRect" presStyleLbl="revTx" presStyleIdx="1" presStyleCnt="4">
        <dgm:presLayoutVars>
          <dgm:chMax val="1"/>
          <dgm:chPref val="1"/>
        </dgm:presLayoutVars>
      </dgm:prSet>
      <dgm:spPr/>
    </dgm:pt>
    <dgm:pt modelId="{0B392D8E-9083-49D8-968A-AFEFC135AEC4}" type="pres">
      <dgm:prSet presAssocID="{B15AE0BB-B410-4972-99EA-E0D022E9C8CA}" presName="sibTrans" presStyleLbl="sibTrans2D1" presStyleIdx="0" presStyleCnt="0"/>
      <dgm:spPr/>
    </dgm:pt>
    <dgm:pt modelId="{4130F14F-F134-46B2-B8AD-3DE1A42E3960}" type="pres">
      <dgm:prSet presAssocID="{D95882EE-EC8A-4829-AF86-C14B31F4AD63}" presName="compNode" presStyleCnt="0"/>
      <dgm:spPr/>
    </dgm:pt>
    <dgm:pt modelId="{B9D47577-563F-44C3-B35D-1B458DFDB818}" type="pres">
      <dgm:prSet presAssocID="{D95882EE-EC8A-4829-AF86-C14B31F4AD63}" presName="iconBgRect" presStyleLbl="bgShp" presStyleIdx="2" presStyleCnt="4"/>
      <dgm:spPr/>
    </dgm:pt>
    <dgm:pt modelId="{D64D95C6-1222-44A0-94D2-CA2391354C79}" type="pres">
      <dgm:prSet presAssocID="{D95882EE-EC8A-4829-AF86-C14B31F4AD63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ibbon"/>
        </a:ext>
      </dgm:extLst>
    </dgm:pt>
    <dgm:pt modelId="{5A54AED5-1209-45B9-BE7A-E92DE8BC445F}" type="pres">
      <dgm:prSet presAssocID="{D95882EE-EC8A-4829-AF86-C14B31F4AD63}" presName="spaceRect" presStyleCnt="0"/>
      <dgm:spPr/>
    </dgm:pt>
    <dgm:pt modelId="{196F5BF0-E734-4168-8375-E2867B61F935}" type="pres">
      <dgm:prSet presAssocID="{D95882EE-EC8A-4829-AF86-C14B31F4AD63}" presName="textRect" presStyleLbl="revTx" presStyleIdx="2" presStyleCnt="4">
        <dgm:presLayoutVars>
          <dgm:chMax val="1"/>
          <dgm:chPref val="1"/>
        </dgm:presLayoutVars>
      </dgm:prSet>
      <dgm:spPr/>
    </dgm:pt>
    <dgm:pt modelId="{F2803C5E-81D3-4051-9337-D50C22C4E24B}" type="pres">
      <dgm:prSet presAssocID="{FE09A0C9-D5DF-4DE4-9C11-134E9FAFCA7C}" presName="sibTrans" presStyleLbl="sibTrans2D1" presStyleIdx="0" presStyleCnt="0"/>
      <dgm:spPr/>
    </dgm:pt>
    <dgm:pt modelId="{06387818-4C93-4A55-8B3F-CCB653D93859}" type="pres">
      <dgm:prSet presAssocID="{EF4F235F-933F-4EF5-95ED-3D7C64314F98}" presName="compNode" presStyleCnt="0"/>
      <dgm:spPr/>
    </dgm:pt>
    <dgm:pt modelId="{2C3C1D53-F7FC-4622-89CB-757B96955A38}" type="pres">
      <dgm:prSet presAssocID="{EF4F235F-933F-4EF5-95ED-3D7C64314F98}" presName="iconBgRect" presStyleLbl="bgShp" presStyleIdx="3" presStyleCnt="4"/>
      <dgm:spPr/>
    </dgm:pt>
    <dgm:pt modelId="{BC2E8821-CF9E-4711-B3AE-827CEA8FDCF0}" type="pres">
      <dgm:prSet presAssocID="{EF4F235F-933F-4EF5-95ED-3D7C64314F98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 Network"/>
        </a:ext>
      </dgm:extLst>
    </dgm:pt>
    <dgm:pt modelId="{64E61936-6AC5-4937-9C07-EE685FD22CC5}" type="pres">
      <dgm:prSet presAssocID="{EF4F235F-933F-4EF5-95ED-3D7C64314F98}" presName="spaceRect" presStyleCnt="0"/>
      <dgm:spPr/>
    </dgm:pt>
    <dgm:pt modelId="{C7249D0E-4A08-42CB-A27E-26CAF7E9A186}" type="pres">
      <dgm:prSet presAssocID="{EF4F235F-933F-4EF5-95ED-3D7C64314F98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3663CC09-EFE0-43F2-8BBE-1C39C657CDCC}" type="presOf" srcId="{FE09A0C9-D5DF-4DE4-9C11-134E9FAFCA7C}" destId="{F2803C5E-81D3-4051-9337-D50C22C4E24B}" srcOrd="0" destOrd="0" presId="urn:microsoft.com/office/officeart/2018/2/layout/IconCircleList"/>
    <dgm:cxn modelId="{7AD7460D-4E16-40FB-AD0B-7B7549FB8087}" type="presOf" srcId="{8C6AB651-D9CB-4D1E-B849-81EEFF4C3ECD}" destId="{6C0C7768-FFB5-4C8E-A6F5-9BD9D15FD549}" srcOrd="0" destOrd="0" presId="urn:microsoft.com/office/officeart/2018/2/layout/IconCircleList"/>
    <dgm:cxn modelId="{21349B5B-DF56-4AD2-BCB1-7C889A2AC891}" srcId="{E0C3C8D6-ADB0-46BF-9D8A-01AB7DCBB27A}" destId="{D95882EE-EC8A-4829-AF86-C14B31F4AD63}" srcOrd="2" destOrd="0" parTransId="{618EA437-BEAD-4E64-9FDB-6B1A10066F25}" sibTransId="{FE09A0C9-D5DF-4DE4-9C11-134E9FAFCA7C}"/>
    <dgm:cxn modelId="{DCD6A96F-4B90-4696-B39D-05C7575DE5E2}" type="presOf" srcId="{EDA0B72A-481F-4570-BED2-7D4AA2404A49}" destId="{AB973BDE-E229-47C7-BE55-07B81C152D81}" srcOrd="0" destOrd="0" presId="urn:microsoft.com/office/officeart/2018/2/layout/IconCircleList"/>
    <dgm:cxn modelId="{55B8C377-AAFE-4993-9179-AFF5E9B7962E}" srcId="{E0C3C8D6-ADB0-46BF-9D8A-01AB7DCBB27A}" destId="{8C6AB651-D9CB-4D1E-B849-81EEFF4C3ECD}" srcOrd="0" destOrd="0" parTransId="{703C0DC3-4625-43B0-B986-C00099A3D76B}" sibTransId="{78D13DD8-AE3F-4F80-9D4E-D2920A5B569E}"/>
    <dgm:cxn modelId="{82353B91-E748-4705-AAAC-F94F19E2F6E9}" type="presOf" srcId="{B15AE0BB-B410-4972-99EA-E0D022E9C8CA}" destId="{0B392D8E-9083-49D8-968A-AFEFC135AEC4}" srcOrd="0" destOrd="0" presId="urn:microsoft.com/office/officeart/2018/2/layout/IconCircleList"/>
    <dgm:cxn modelId="{FE53BF99-E48C-414C-A29F-15978AB45A4B}" srcId="{E0C3C8D6-ADB0-46BF-9D8A-01AB7DCBB27A}" destId="{EF4F235F-933F-4EF5-95ED-3D7C64314F98}" srcOrd="3" destOrd="0" parTransId="{2971D14E-6688-440E-A479-D13BFE9DC427}" sibTransId="{EE373882-7BCB-454E-B174-4AC5F8C78DEA}"/>
    <dgm:cxn modelId="{317E8BB5-6EA2-4EA2-8F58-FAA3B759C593}" type="presOf" srcId="{D95882EE-EC8A-4829-AF86-C14B31F4AD63}" destId="{196F5BF0-E734-4168-8375-E2867B61F935}" srcOrd="0" destOrd="0" presId="urn:microsoft.com/office/officeart/2018/2/layout/IconCircleList"/>
    <dgm:cxn modelId="{92D87FBE-7676-4DA5-8A07-F76111D50E72}" srcId="{E0C3C8D6-ADB0-46BF-9D8A-01AB7DCBB27A}" destId="{EDA0B72A-481F-4570-BED2-7D4AA2404A49}" srcOrd="1" destOrd="0" parTransId="{141DE77C-46C0-4307-8E1A-B2C0B916EEFF}" sibTransId="{B15AE0BB-B410-4972-99EA-E0D022E9C8CA}"/>
    <dgm:cxn modelId="{97FCA8CE-761C-4294-A477-9141B60D74B8}" type="presOf" srcId="{78D13DD8-AE3F-4F80-9D4E-D2920A5B569E}" destId="{2DC871BC-F6EF-40E2-BCFE-71691E2DB59A}" srcOrd="0" destOrd="0" presId="urn:microsoft.com/office/officeart/2018/2/layout/IconCircleList"/>
    <dgm:cxn modelId="{A88E7EE1-AD45-44FA-81F6-B778F3D00DE0}" type="presOf" srcId="{EF4F235F-933F-4EF5-95ED-3D7C64314F98}" destId="{C7249D0E-4A08-42CB-A27E-26CAF7E9A186}" srcOrd="0" destOrd="0" presId="urn:microsoft.com/office/officeart/2018/2/layout/IconCircleList"/>
    <dgm:cxn modelId="{0CBAB7FB-986A-45DE-BB2A-B4E3A40C0713}" type="presOf" srcId="{E0C3C8D6-ADB0-46BF-9D8A-01AB7DCBB27A}" destId="{4A047D80-68C5-4701-8151-FFAB015BC2AA}" srcOrd="0" destOrd="0" presId="urn:microsoft.com/office/officeart/2018/2/layout/IconCircleList"/>
    <dgm:cxn modelId="{7247CF33-22FF-4065-A817-8BE87A463DBF}" type="presParOf" srcId="{4A047D80-68C5-4701-8151-FFAB015BC2AA}" destId="{D76AA9DD-D54B-4A05-9B60-5784EDCC9A21}" srcOrd="0" destOrd="0" presId="urn:microsoft.com/office/officeart/2018/2/layout/IconCircleList"/>
    <dgm:cxn modelId="{67469936-8D24-4954-9B04-B83604E8AF57}" type="presParOf" srcId="{D76AA9DD-D54B-4A05-9B60-5784EDCC9A21}" destId="{FAEE81C6-64E8-4EF9-9BE6-70A576F9D056}" srcOrd="0" destOrd="0" presId="urn:microsoft.com/office/officeart/2018/2/layout/IconCircleList"/>
    <dgm:cxn modelId="{BBB6AFC2-C48A-4F98-872F-460FD181E363}" type="presParOf" srcId="{FAEE81C6-64E8-4EF9-9BE6-70A576F9D056}" destId="{5E7D7593-4BF8-4C9E-97B2-743DCDDB2A3A}" srcOrd="0" destOrd="0" presId="urn:microsoft.com/office/officeart/2018/2/layout/IconCircleList"/>
    <dgm:cxn modelId="{6EB806B8-122E-4C32-BB6B-E9750ADB6349}" type="presParOf" srcId="{FAEE81C6-64E8-4EF9-9BE6-70A576F9D056}" destId="{8CE67527-3837-4A29-A12C-C352D7BAEE7E}" srcOrd="1" destOrd="0" presId="urn:microsoft.com/office/officeart/2018/2/layout/IconCircleList"/>
    <dgm:cxn modelId="{A529B9EF-AFAF-4B07-BCD3-3A791291C29F}" type="presParOf" srcId="{FAEE81C6-64E8-4EF9-9BE6-70A576F9D056}" destId="{75937824-8686-4DEB-B98D-3234847D21BC}" srcOrd="2" destOrd="0" presId="urn:microsoft.com/office/officeart/2018/2/layout/IconCircleList"/>
    <dgm:cxn modelId="{1C39DF9B-2824-4E60-A410-BC1409EF5040}" type="presParOf" srcId="{FAEE81C6-64E8-4EF9-9BE6-70A576F9D056}" destId="{6C0C7768-FFB5-4C8E-A6F5-9BD9D15FD549}" srcOrd="3" destOrd="0" presId="urn:microsoft.com/office/officeart/2018/2/layout/IconCircleList"/>
    <dgm:cxn modelId="{AE99F2F9-83FF-42E3-8DB4-6D0B827906CE}" type="presParOf" srcId="{D76AA9DD-D54B-4A05-9B60-5784EDCC9A21}" destId="{2DC871BC-F6EF-40E2-BCFE-71691E2DB59A}" srcOrd="1" destOrd="0" presId="urn:microsoft.com/office/officeart/2018/2/layout/IconCircleList"/>
    <dgm:cxn modelId="{FF474895-435F-4BA2-8BC1-D4F3A58A12E8}" type="presParOf" srcId="{D76AA9DD-D54B-4A05-9B60-5784EDCC9A21}" destId="{C41C4550-702E-42B6-AE48-D13E08CCDAA3}" srcOrd="2" destOrd="0" presId="urn:microsoft.com/office/officeart/2018/2/layout/IconCircleList"/>
    <dgm:cxn modelId="{A65D2CE5-8926-4E3C-B702-E54C234D8710}" type="presParOf" srcId="{C41C4550-702E-42B6-AE48-D13E08CCDAA3}" destId="{479D4D16-20F5-42CC-8743-64D55447A2B1}" srcOrd="0" destOrd="0" presId="urn:microsoft.com/office/officeart/2018/2/layout/IconCircleList"/>
    <dgm:cxn modelId="{56FA5219-B8C8-4A33-94C7-A04DE236B147}" type="presParOf" srcId="{C41C4550-702E-42B6-AE48-D13E08CCDAA3}" destId="{B3002845-5EAC-4C71-AD25-1C9C8857AD36}" srcOrd="1" destOrd="0" presId="urn:microsoft.com/office/officeart/2018/2/layout/IconCircleList"/>
    <dgm:cxn modelId="{63C22A2B-F0E7-4785-A44D-E46CBEED529C}" type="presParOf" srcId="{C41C4550-702E-42B6-AE48-D13E08CCDAA3}" destId="{4C423BF0-8566-4EF1-A84F-F1BCC7309A51}" srcOrd="2" destOrd="0" presId="urn:microsoft.com/office/officeart/2018/2/layout/IconCircleList"/>
    <dgm:cxn modelId="{87095C83-835E-44D1-AB1E-CA2962B046C6}" type="presParOf" srcId="{C41C4550-702E-42B6-AE48-D13E08CCDAA3}" destId="{AB973BDE-E229-47C7-BE55-07B81C152D81}" srcOrd="3" destOrd="0" presId="urn:microsoft.com/office/officeart/2018/2/layout/IconCircleList"/>
    <dgm:cxn modelId="{E2B11A6B-0832-4991-AC52-37879FED5EE5}" type="presParOf" srcId="{D76AA9DD-D54B-4A05-9B60-5784EDCC9A21}" destId="{0B392D8E-9083-49D8-968A-AFEFC135AEC4}" srcOrd="3" destOrd="0" presId="urn:microsoft.com/office/officeart/2018/2/layout/IconCircleList"/>
    <dgm:cxn modelId="{01D53715-D1E0-4DAD-B2E9-DF26C8EA1D47}" type="presParOf" srcId="{D76AA9DD-D54B-4A05-9B60-5784EDCC9A21}" destId="{4130F14F-F134-46B2-B8AD-3DE1A42E3960}" srcOrd="4" destOrd="0" presId="urn:microsoft.com/office/officeart/2018/2/layout/IconCircleList"/>
    <dgm:cxn modelId="{07DF3D98-D214-4353-A69C-516B5E764A0A}" type="presParOf" srcId="{4130F14F-F134-46B2-B8AD-3DE1A42E3960}" destId="{B9D47577-563F-44C3-B35D-1B458DFDB818}" srcOrd="0" destOrd="0" presId="urn:microsoft.com/office/officeart/2018/2/layout/IconCircleList"/>
    <dgm:cxn modelId="{E70CCC21-61D9-4631-B524-D9D7291E17AB}" type="presParOf" srcId="{4130F14F-F134-46B2-B8AD-3DE1A42E3960}" destId="{D64D95C6-1222-44A0-94D2-CA2391354C79}" srcOrd="1" destOrd="0" presId="urn:microsoft.com/office/officeart/2018/2/layout/IconCircleList"/>
    <dgm:cxn modelId="{686DD183-AF1F-47EA-BCDD-330D3349BF7C}" type="presParOf" srcId="{4130F14F-F134-46B2-B8AD-3DE1A42E3960}" destId="{5A54AED5-1209-45B9-BE7A-E92DE8BC445F}" srcOrd="2" destOrd="0" presId="urn:microsoft.com/office/officeart/2018/2/layout/IconCircleList"/>
    <dgm:cxn modelId="{0AA2F691-4459-4169-BF88-E5A8E7D7D9B5}" type="presParOf" srcId="{4130F14F-F134-46B2-B8AD-3DE1A42E3960}" destId="{196F5BF0-E734-4168-8375-E2867B61F935}" srcOrd="3" destOrd="0" presId="urn:microsoft.com/office/officeart/2018/2/layout/IconCircleList"/>
    <dgm:cxn modelId="{BE2E89EF-FF09-426D-B11B-B1CF759FB387}" type="presParOf" srcId="{D76AA9DD-D54B-4A05-9B60-5784EDCC9A21}" destId="{F2803C5E-81D3-4051-9337-D50C22C4E24B}" srcOrd="5" destOrd="0" presId="urn:microsoft.com/office/officeart/2018/2/layout/IconCircleList"/>
    <dgm:cxn modelId="{153CAEAC-3556-432C-A317-23136B68FB21}" type="presParOf" srcId="{D76AA9DD-D54B-4A05-9B60-5784EDCC9A21}" destId="{06387818-4C93-4A55-8B3F-CCB653D93859}" srcOrd="6" destOrd="0" presId="urn:microsoft.com/office/officeart/2018/2/layout/IconCircleList"/>
    <dgm:cxn modelId="{DD09F57A-6D1A-47D7-BB50-2D0192B70735}" type="presParOf" srcId="{06387818-4C93-4A55-8B3F-CCB653D93859}" destId="{2C3C1D53-F7FC-4622-89CB-757B96955A38}" srcOrd="0" destOrd="0" presId="urn:microsoft.com/office/officeart/2018/2/layout/IconCircleList"/>
    <dgm:cxn modelId="{4B6F5048-8D2F-46BC-B20A-6F858AE85781}" type="presParOf" srcId="{06387818-4C93-4A55-8B3F-CCB653D93859}" destId="{BC2E8821-CF9E-4711-B3AE-827CEA8FDCF0}" srcOrd="1" destOrd="0" presId="urn:microsoft.com/office/officeart/2018/2/layout/IconCircleList"/>
    <dgm:cxn modelId="{56FD13F4-6A4B-48DC-B7B0-053ED751BDCF}" type="presParOf" srcId="{06387818-4C93-4A55-8B3F-CCB653D93859}" destId="{64E61936-6AC5-4937-9C07-EE685FD22CC5}" srcOrd="2" destOrd="0" presId="urn:microsoft.com/office/officeart/2018/2/layout/IconCircleList"/>
    <dgm:cxn modelId="{8C05EACA-5AE5-44E5-9BFB-FFF0346328A4}" type="presParOf" srcId="{06387818-4C93-4A55-8B3F-CCB653D93859}" destId="{C7249D0E-4A08-42CB-A27E-26CAF7E9A186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0C479C-5DBA-4E25-81EC-27AB37A932EA}">
      <dsp:nvSpPr>
        <dsp:cNvPr id="0" name=""/>
        <dsp:cNvSpPr/>
      </dsp:nvSpPr>
      <dsp:spPr>
        <a:xfrm>
          <a:off x="0" y="625"/>
          <a:ext cx="5343082" cy="146295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E27809-222F-4865-9BF1-A8E6FA038BDB}">
      <dsp:nvSpPr>
        <dsp:cNvPr id="0" name=""/>
        <dsp:cNvSpPr/>
      </dsp:nvSpPr>
      <dsp:spPr>
        <a:xfrm>
          <a:off x="442545" y="329790"/>
          <a:ext cx="804627" cy="80462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492BBC-ADC7-47DD-A856-3326AB7FB709}">
      <dsp:nvSpPr>
        <dsp:cNvPr id="0" name=""/>
        <dsp:cNvSpPr/>
      </dsp:nvSpPr>
      <dsp:spPr>
        <a:xfrm>
          <a:off x="1689717" y="625"/>
          <a:ext cx="3653365" cy="14629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4830" tIns="154830" rIns="154830" bIns="15483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- A method of rewarding positive behavior and punishing negative behavior</a:t>
          </a:r>
        </a:p>
      </dsp:txBody>
      <dsp:txXfrm>
        <a:off x="1689717" y="625"/>
        <a:ext cx="3653365" cy="1462958"/>
      </dsp:txXfrm>
    </dsp:sp>
    <dsp:sp modelId="{453ED214-914B-4AFF-BD9A-C96A027B6600}">
      <dsp:nvSpPr>
        <dsp:cNvPr id="0" name=""/>
        <dsp:cNvSpPr/>
      </dsp:nvSpPr>
      <dsp:spPr>
        <a:xfrm>
          <a:off x="0" y="1829323"/>
          <a:ext cx="5343082" cy="146295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CF18E0A-10CE-4B2A-AB6A-00F8925FF91F}">
      <dsp:nvSpPr>
        <dsp:cNvPr id="0" name=""/>
        <dsp:cNvSpPr/>
      </dsp:nvSpPr>
      <dsp:spPr>
        <a:xfrm>
          <a:off x="442545" y="2158489"/>
          <a:ext cx="804627" cy="80462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3356B5D-F094-4732-9C4D-9EB643C59753}">
      <dsp:nvSpPr>
        <dsp:cNvPr id="0" name=""/>
        <dsp:cNvSpPr/>
      </dsp:nvSpPr>
      <dsp:spPr>
        <a:xfrm>
          <a:off x="1689717" y="1829323"/>
          <a:ext cx="3653365" cy="14629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4830" tIns="154830" rIns="154830" bIns="15483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- An agent is set to explore an environment and train itself based on the experience it gained over the previous explorations</a:t>
          </a:r>
        </a:p>
      </dsp:txBody>
      <dsp:txXfrm>
        <a:off x="1689717" y="1829323"/>
        <a:ext cx="3653365" cy="1462958"/>
      </dsp:txXfrm>
    </dsp:sp>
    <dsp:sp modelId="{65F2B706-6155-4D4B-8AFB-8C065A4AFFB7}">
      <dsp:nvSpPr>
        <dsp:cNvPr id="0" name=""/>
        <dsp:cNvSpPr/>
      </dsp:nvSpPr>
      <dsp:spPr>
        <a:xfrm>
          <a:off x="0" y="3658022"/>
          <a:ext cx="5343082" cy="146295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0642F9A-F6A4-4FBA-AAC5-26320638B67E}">
      <dsp:nvSpPr>
        <dsp:cNvPr id="0" name=""/>
        <dsp:cNvSpPr/>
      </dsp:nvSpPr>
      <dsp:spPr>
        <a:xfrm>
          <a:off x="442545" y="3987187"/>
          <a:ext cx="804627" cy="80462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66DD16-5873-400E-903F-3B1CC4416BCF}">
      <dsp:nvSpPr>
        <dsp:cNvPr id="0" name=""/>
        <dsp:cNvSpPr/>
      </dsp:nvSpPr>
      <dsp:spPr>
        <a:xfrm>
          <a:off x="1689717" y="3658022"/>
          <a:ext cx="3653365" cy="14629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4830" tIns="154830" rIns="154830" bIns="15483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- Common reinforcement learning algorithms :  SARSA, Q-Learning, Deep Q Learning</a:t>
          </a:r>
        </a:p>
      </dsp:txBody>
      <dsp:txXfrm>
        <a:off x="1689717" y="3658022"/>
        <a:ext cx="3653365" cy="146295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48116C-DF08-474B-BDCC-2000DFD64889}">
      <dsp:nvSpPr>
        <dsp:cNvPr id="0" name=""/>
        <dsp:cNvSpPr/>
      </dsp:nvSpPr>
      <dsp:spPr>
        <a:xfrm>
          <a:off x="1557299" y="417534"/>
          <a:ext cx="1944000" cy="1944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0C28A9-8AC2-4173-8BB0-164B2F099915}">
      <dsp:nvSpPr>
        <dsp:cNvPr id="0" name=""/>
        <dsp:cNvSpPr/>
      </dsp:nvSpPr>
      <dsp:spPr>
        <a:xfrm>
          <a:off x="369299" y="2831807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- "Epsilon" is used to decide whether to exploit the experience gained (values from Q-table) or to explore new state by choosing random actions</a:t>
          </a:r>
        </a:p>
      </dsp:txBody>
      <dsp:txXfrm>
        <a:off x="369299" y="2831807"/>
        <a:ext cx="4320000" cy="720000"/>
      </dsp:txXfrm>
    </dsp:sp>
    <dsp:sp modelId="{5E81A8D7-E58A-4274-A96A-3D5CFED144B5}">
      <dsp:nvSpPr>
        <dsp:cNvPr id="0" name=""/>
        <dsp:cNvSpPr/>
      </dsp:nvSpPr>
      <dsp:spPr>
        <a:xfrm>
          <a:off x="6633300" y="417534"/>
          <a:ext cx="1944000" cy="1944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8B9500-FE49-4764-AB70-E7B7300EBB94}">
      <dsp:nvSpPr>
        <dsp:cNvPr id="0" name=""/>
        <dsp:cNvSpPr/>
      </dsp:nvSpPr>
      <dsp:spPr>
        <a:xfrm>
          <a:off x="5445300" y="2831807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- By using a decay factor, we can force the agent to exploit the experience over long training sessions.</a:t>
          </a:r>
        </a:p>
      </dsp:txBody>
      <dsp:txXfrm>
        <a:off x="5445300" y="2831807"/>
        <a:ext cx="4320000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C67E05-ACEC-4230-919F-F9B249765A93}">
      <dsp:nvSpPr>
        <dsp:cNvPr id="0" name=""/>
        <dsp:cNvSpPr/>
      </dsp:nvSpPr>
      <dsp:spPr>
        <a:xfrm>
          <a:off x="1176431" y="89728"/>
          <a:ext cx="674577" cy="674577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D355C9E-A01E-45EF-84F0-7D1586CE09EF}">
      <dsp:nvSpPr>
        <dsp:cNvPr id="0" name=""/>
        <dsp:cNvSpPr/>
      </dsp:nvSpPr>
      <dsp:spPr>
        <a:xfrm>
          <a:off x="1318093" y="231389"/>
          <a:ext cx="391255" cy="39125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D3649C-7221-4124-AB78-8A28FBBC8B4C}">
      <dsp:nvSpPr>
        <dsp:cNvPr id="0" name=""/>
        <dsp:cNvSpPr/>
      </dsp:nvSpPr>
      <dsp:spPr>
        <a:xfrm>
          <a:off x="1995562" y="89728"/>
          <a:ext cx="1590076" cy="6745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We trained the Q Agent for over 2000 episodes</a:t>
          </a:r>
        </a:p>
      </dsp:txBody>
      <dsp:txXfrm>
        <a:off x="1995562" y="89728"/>
        <a:ext cx="1590076" cy="674577"/>
      </dsp:txXfrm>
    </dsp:sp>
    <dsp:sp modelId="{795C7497-C2B1-442F-BDDE-E6747D4E4159}">
      <dsp:nvSpPr>
        <dsp:cNvPr id="0" name=""/>
        <dsp:cNvSpPr/>
      </dsp:nvSpPr>
      <dsp:spPr>
        <a:xfrm>
          <a:off x="3862696" y="89728"/>
          <a:ext cx="674577" cy="674577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236D068-3DD6-4233-9B4E-4FA540F27BF2}">
      <dsp:nvSpPr>
        <dsp:cNvPr id="0" name=""/>
        <dsp:cNvSpPr/>
      </dsp:nvSpPr>
      <dsp:spPr>
        <a:xfrm>
          <a:off x="4004358" y="231389"/>
          <a:ext cx="391255" cy="39125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65FBC6F-5D93-4174-8B79-39D1DE45BA91}">
      <dsp:nvSpPr>
        <dsp:cNvPr id="0" name=""/>
        <dsp:cNvSpPr/>
      </dsp:nvSpPr>
      <dsp:spPr>
        <a:xfrm>
          <a:off x="4681827" y="89728"/>
          <a:ext cx="1590076" cy="6745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Total size of the Q-Table after the enhancements ~= 1,000,000</a:t>
          </a:r>
        </a:p>
      </dsp:txBody>
      <dsp:txXfrm>
        <a:off x="4681827" y="89728"/>
        <a:ext cx="1590076" cy="674577"/>
      </dsp:txXfrm>
    </dsp:sp>
    <dsp:sp modelId="{BFFADF04-A04F-4E17-964C-7E7C8B973277}">
      <dsp:nvSpPr>
        <dsp:cNvPr id="0" name=""/>
        <dsp:cNvSpPr/>
      </dsp:nvSpPr>
      <dsp:spPr>
        <a:xfrm>
          <a:off x="6548961" y="89728"/>
          <a:ext cx="674577" cy="674577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103B525-54AB-4B01-B1B1-85F1C14F71B9}">
      <dsp:nvSpPr>
        <dsp:cNvPr id="0" name=""/>
        <dsp:cNvSpPr/>
      </dsp:nvSpPr>
      <dsp:spPr>
        <a:xfrm>
          <a:off x="6690623" y="231389"/>
          <a:ext cx="391255" cy="39125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CEB2FDC-F981-40CC-BF29-3189D0C78409}">
      <dsp:nvSpPr>
        <dsp:cNvPr id="0" name=""/>
        <dsp:cNvSpPr/>
      </dsp:nvSpPr>
      <dsp:spPr>
        <a:xfrm>
          <a:off x="7368091" y="89728"/>
          <a:ext cx="1590076" cy="6745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Size of the Q-Table (json) ~= 3 GB</a:t>
          </a:r>
        </a:p>
      </dsp:txBody>
      <dsp:txXfrm>
        <a:off x="7368091" y="89728"/>
        <a:ext cx="1590076" cy="674577"/>
      </dsp:txXfrm>
    </dsp:sp>
    <dsp:sp modelId="{BC194E0E-E39A-4CE1-8228-AE1DB6090EE8}">
      <dsp:nvSpPr>
        <dsp:cNvPr id="0" name=""/>
        <dsp:cNvSpPr/>
      </dsp:nvSpPr>
      <dsp:spPr>
        <a:xfrm>
          <a:off x="1176431" y="1331794"/>
          <a:ext cx="674577" cy="674577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DA128F8-A2AE-462C-B485-884950F87951}">
      <dsp:nvSpPr>
        <dsp:cNvPr id="0" name=""/>
        <dsp:cNvSpPr/>
      </dsp:nvSpPr>
      <dsp:spPr>
        <a:xfrm>
          <a:off x="1318093" y="1473455"/>
          <a:ext cx="391255" cy="39125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6341A5A-353A-49D3-92A9-73F99A9F1887}">
      <dsp:nvSpPr>
        <dsp:cNvPr id="0" name=""/>
        <dsp:cNvSpPr/>
      </dsp:nvSpPr>
      <dsp:spPr>
        <a:xfrm>
          <a:off x="1995562" y="1331794"/>
          <a:ext cx="1590076" cy="6745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Total reward earned at the end = 1510.0</a:t>
          </a:r>
        </a:p>
      </dsp:txBody>
      <dsp:txXfrm>
        <a:off x="1995562" y="1331794"/>
        <a:ext cx="1590076" cy="674577"/>
      </dsp:txXfrm>
    </dsp:sp>
    <dsp:sp modelId="{88D738E0-5A92-44D4-B692-8706EDA709EB}">
      <dsp:nvSpPr>
        <dsp:cNvPr id="0" name=""/>
        <dsp:cNvSpPr/>
      </dsp:nvSpPr>
      <dsp:spPr>
        <a:xfrm>
          <a:off x="3862696" y="1331794"/>
          <a:ext cx="674577" cy="674577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F76EDAF-E4BB-4D4B-9A05-AB4FAF01C002}">
      <dsp:nvSpPr>
        <dsp:cNvPr id="0" name=""/>
        <dsp:cNvSpPr/>
      </dsp:nvSpPr>
      <dsp:spPr>
        <a:xfrm>
          <a:off x="4004358" y="1473455"/>
          <a:ext cx="391255" cy="391255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1AF800-8171-47F1-8C3E-034DBC600377}">
      <dsp:nvSpPr>
        <dsp:cNvPr id="0" name=""/>
        <dsp:cNvSpPr/>
      </dsp:nvSpPr>
      <dsp:spPr>
        <a:xfrm>
          <a:off x="4681827" y="1331794"/>
          <a:ext cx="1590076" cy="6745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Time spent per episode ~= 30s</a:t>
          </a:r>
        </a:p>
      </dsp:txBody>
      <dsp:txXfrm>
        <a:off x="4681827" y="1331794"/>
        <a:ext cx="1590076" cy="674577"/>
      </dsp:txXfrm>
    </dsp:sp>
    <dsp:sp modelId="{5E00B251-08E0-4469-A6EB-01815A2698F8}">
      <dsp:nvSpPr>
        <dsp:cNvPr id="0" name=""/>
        <dsp:cNvSpPr/>
      </dsp:nvSpPr>
      <dsp:spPr>
        <a:xfrm>
          <a:off x="6548961" y="1331794"/>
          <a:ext cx="674577" cy="674577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9F47B08-DB87-4F25-A968-91C6EA8A1435}">
      <dsp:nvSpPr>
        <dsp:cNvPr id="0" name=""/>
        <dsp:cNvSpPr/>
      </dsp:nvSpPr>
      <dsp:spPr>
        <a:xfrm>
          <a:off x="6690623" y="1473455"/>
          <a:ext cx="391255" cy="391255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C84D1B-9E9F-4037-8286-25B271B139F7}">
      <dsp:nvSpPr>
        <dsp:cNvPr id="0" name=""/>
        <dsp:cNvSpPr/>
      </dsp:nvSpPr>
      <dsp:spPr>
        <a:xfrm>
          <a:off x="7368091" y="1331794"/>
          <a:ext cx="1590076" cy="6745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Total time spent on training ~= 12 hours on CPU (i7-7700HQ)</a:t>
          </a:r>
        </a:p>
      </dsp:txBody>
      <dsp:txXfrm>
        <a:off x="7368091" y="1331794"/>
        <a:ext cx="1590076" cy="674577"/>
      </dsp:txXfrm>
    </dsp:sp>
    <dsp:sp modelId="{854CAED1-7A88-44F4-BC69-F16923201090}">
      <dsp:nvSpPr>
        <dsp:cNvPr id="0" name=""/>
        <dsp:cNvSpPr/>
      </dsp:nvSpPr>
      <dsp:spPr>
        <a:xfrm>
          <a:off x="1176431" y="2573860"/>
          <a:ext cx="674577" cy="674577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FF627AB-A2DD-4BAB-8E09-A873C0798757}">
      <dsp:nvSpPr>
        <dsp:cNvPr id="0" name=""/>
        <dsp:cNvSpPr/>
      </dsp:nvSpPr>
      <dsp:spPr>
        <a:xfrm>
          <a:off x="1318093" y="2715521"/>
          <a:ext cx="391255" cy="391255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9DD14E-D2D1-4778-A146-517CF7660AF2}">
      <dsp:nvSpPr>
        <dsp:cNvPr id="0" name=""/>
        <dsp:cNvSpPr/>
      </dsp:nvSpPr>
      <dsp:spPr>
        <a:xfrm>
          <a:off x="1995562" y="2573860"/>
          <a:ext cx="1590076" cy="6745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Distance travelled ~= half of the total distance</a:t>
          </a:r>
        </a:p>
      </dsp:txBody>
      <dsp:txXfrm>
        <a:off x="1995562" y="2573860"/>
        <a:ext cx="1590076" cy="67457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56A85F-82CF-46B7-B764-BD121BAF1221}">
      <dsp:nvSpPr>
        <dsp:cNvPr id="0" name=""/>
        <dsp:cNvSpPr/>
      </dsp:nvSpPr>
      <dsp:spPr>
        <a:xfrm>
          <a:off x="231342" y="78482"/>
          <a:ext cx="717345" cy="717345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EA3F5BF-4877-48B2-9BC1-4FA32A922BD8}">
      <dsp:nvSpPr>
        <dsp:cNvPr id="0" name=""/>
        <dsp:cNvSpPr/>
      </dsp:nvSpPr>
      <dsp:spPr>
        <a:xfrm>
          <a:off x="384219" y="231359"/>
          <a:ext cx="411591" cy="41159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B4BB1CD-C974-498F-8076-B7E4315949EC}">
      <dsp:nvSpPr>
        <dsp:cNvPr id="0" name=""/>
        <dsp:cNvSpPr/>
      </dsp:nvSpPr>
      <dsp:spPr>
        <a:xfrm>
          <a:off x="2026" y="1019263"/>
          <a:ext cx="1175976" cy="5291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Limited the actions to "right" and "Jump-right"</a:t>
          </a:r>
        </a:p>
      </dsp:txBody>
      <dsp:txXfrm>
        <a:off x="2026" y="1019263"/>
        <a:ext cx="1175976" cy="529189"/>
      </dsp:txXfrm>
    </dsp:sp>
    <dsp:sp modelId="{56EFFBAA-6248-444E-9C0C-562AF49D9ADA}">
      <dsp:nvSpPr>
        <dsp:cNvPr id="0" name=""/>
        <dsp:cNvSpPr/>
      </dsp:nvSpPr>
      <dsp:spPr>
        <a:xfrm>
          <a:off x="1613114" y="78482"/>
          <a:ext cx="717345" cy="717345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D10B582-6658-4E1A-BE18-57A6056BD8A0}">
      <dsp:nvSpPr>
        <dsp:cNvPr id="0" name=""/>
        <dsp:cNvSpPr/>
      </dsp:nvSpPr>
      <dsp:spPr>
        <a:xfrm>
          <a:off x="1765991" y="231359"/>
          <a:ext cx="411591" cy="41159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2A5F98-CA49-4C45-A6DD-B90DE0DDDC39}">
      <dsp:nvSpPr>
        <dsp:cNvPr id="0" name=""/>
        <dsp:cNvSpPr/>
      </dsp:nvSpPr>
      <dsp:spPr>
        <a:xfrm>
          <a:off x="1383799" y="1019263"/>
          <a:ext cx="1175976" cy="5291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Converted the images (state) to "Grayscale</a:t>
          </a:r>
        </a:p>
      </dsp:txBody>
      <dsp:txXfrm>
        <a:off x="1383799" y="1019263"/>
        <a:ext cx="1175976" cy="529189"/>
      </dsp:txXfrm>
    </dsp:sp>
    <dsp:sp modelId="{F89A3713-62CC-4C36-B0E5-412422FB037B}">
      <dsp:nvSpPr>
        <dsp:cNvPr id="0" name=""/>
        <dsp:cNvSpPr/>
      </dsp:nvSpPr>
      <dsp:spPr>
        <a:xfrm>
          <a:off x="2994887" y="78482"/>
          <a:ext cx="717345" cy="717345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E4C621F-7327-4DA4-B7D6-36E56141F8EC}">
      <dsp:nvSpPr>
        <dsp:cNvPr id="0" name=""/>
        <dsp:cNvSpPr/>
      </dsp:nvSpPr>
      <dsp:spPr>
        <a:xfrm>
          <a:off x="3147764" y="231359"/>
          <a:ext cx="411591" cy="41159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A2BB8E-0C02-4FEE-8A5D-E37F68998CAD}">
      <dsp:nvSpPr>
        <dsp:cNvPr id="0" name=""/>
        <dsp:cNvSpPr/>
      </dsp:nvSpPr>
      <dsp:spPr>
        <a:xfrm>
          <a:off x="2765571" y="1019263"/>
          <a:ext cx="1175976" cy="5291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"Resized" the images to 84x84 to improve the performance </a:t>
          </a:r>
        </a:p>
      </dsp:txBody>
      <dsp:txXfrm>
        <a:off x="2765571" y="1019263"/>
        <a:ext cx="1175976" cy="529189"/>
      </dsp:txXfrm>
    </dsp:sp>
    <dsp:sp modelId="{DFB861EC-FCB5-4D3B-976F-E3983AF5606F}">
      <dsp:nvSpPr>
        <dsp:cNvPr id="0" name=""/>
        <dsp:cNvSpPr/>
      </dsp:nvSpPr>
      <dsp:spPr>
        <a:xfrm>
          <a:off x="922228" y="1842447"/>
          <a:ext cx="717345" cy="717345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A71A2D3-3743-4C81-90EA-873724F9C93D}">
      <dsp:nvSpPr>
        <dsp:cNvPr id="0" name=""/>
        <dsp:cNvSpPr/>
      </dsp:nvSpPr>
      <dsp:spPr>
        <a:xfrm>
          <a:off x="1075105" y="1995324"/>
          <a:ext cx="411591" cy="41159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615A84-26D1-4F96-88C4-B48DE64D3B1E}">
      <dsp:nvSpPr>
        <dsp:cNvPr id="0" name=""/>
        <dsp:cNvSpPr/>
      </dsp:nvSpPr>
      <dsp:spPr>
        <a:xfrm>
          <a:off x="692912" y="2783228"/>
          <a:ext cx="1175976" cy="5291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Used "Skip frames" to skip redundant frames in the game</a:t>
          </a:r>
        </a:p>
      </dsp:txBody>
      <dsp:txXfrm>
        <a:off x="692912" y="2783228"/>
        <a:ext cx="1175976" cy="529189"/>
      </dsp:txXfrm>
    </dsp:sp>
    <dsp:sp modelId="{300BD6A1-9597-4482-8324-09E036787B08}">
      <dsp:nvSpPr>
        <dsp:cNvPr id="0" name=""/>
        <dsp:cNvSpPr/>
      </dsp:nvSpPr>
      <dsp:spPr>
        <a:xfrm>
          <a:off x="2304000" y="1842447"/>
          <a:ext cx="717345" cy="717345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A00E907-EC97-4F65-9CD8-D7252790080C}">
      <dsp:nvSpPr>
        <dsp:cNvPr id="0" name=""/>
        <dsp:cNvSpPr/>
      </dsp:nvSpPr>
      <dsp:spPr>
        <a:xfrm>
          <a:off x="2456877" y="1995324"/>
          <a:ext cx="411591" cy="411591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7307200-840D-4AE7-9F44-6BAB693CC8EF}">
      <dsp:nvSpPr>
        <dsp:cNvPr id="0" name=""/>
        <dsp:cNvSpPr/>
      </dsp:nvSpPr>
      <dsp:spPr>
        <a:xfrm>
          <a:off x="2074685" y="2783228"/>
          <a:ext cx="1175976" cy="5291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Used "Stack Frames" to capture the relation between current state and previous states</a:t>
          </a:r>
        </a:p>
      </dsp:txBody>
      <dsp:txXfrm>
        <a:off x="2074685" y="2783228"/>
        <a:ext cx="1175976" cy="52918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E7D7593-4BF8-4C9E-97B2-743DCDDB2A3A}">
      <dsp:nvSpPr>
        <dsp:cNvPr id="0" name=""/>
        <dsp:cNvSpPr/>
      </dsp:nvSpPr>
      <dsp:spPr>
        <a:xfrm>
          <a:off x="147743" y="82761"/>
          <a:ext cx="1302577" cy="1302577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CE67527-3837-4A29-A12C-C352D7BAEE7E}">
      <dsp:nvSpPr>
        <dsp:cNvPr id="0" name=""/>
        <dsp:cNvSpPr/>
      </dsp:nvSpPr>
      <dsp:spPr>
        <a:xfrm>
          <a:off x="421285" y="356302"/>
          <a:ext cx="755494" cy="75549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C0C7768-FFB5-4C8E-A6F5-9BD9D15FD549}">
      <dsp:nvSpPr>
        <dsp:cNvPr id="0" name=""/>
        <dsp:cNvSpPr/>
      </dsp:nvSpPr>
      <dsp:spPr>
        <a:xfrm>
          <a:off x="1729445" y="82761"/>
          <a:ext cx="3070361" cy="13025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We trained the network using pytorch-cuda framework</a:t>
          </a:r>
        </a:p>
      </dsp:txBody>
      <dsp:txXfrm>
        <a:off x="1729445" y="82761"/>
        <a:ext cx="3070361" cy="1302577"/>
      </dsp:txXfrm>
    </dsp:sp>
    <dsp:sp modelId="{479D4D16-20F5-42CC-8743-64D55447A2B1}">
      <dsp:nvSpPr>
        <dsp:cNvPr id="0" name=""/>
        <dsp:cNvSpPr/>
      </dsp:nvSpPr>
      <dsp:spPr>
        <a:xfrm>
          <a:off x="5334793" y="82761"/>
          <a:ext cx="1302577" cy="1302577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3002845-5EAC-4C71-AD25-1C9C8857AD36}">
      <dsp:nvSpPr>
        <dsp:cNvPr id="0" name=""/>
        <dsp:cNvSpPr/>
      </dsp:nvSpPr>
      <dsp:spPr>
        <a:xfrm>
          <a:off x="5608334" y="356302"/>
          <a:ext cx="755494" cy="75549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973BDE-E229-47C7-BE55-07B81C152D81}">
      <dsp:nvSpPr>
        <dsp:cNvPr id="0" name=""/>
        <dsp:cNvSpPr/>
      </dsp:nvSpPr>
      <dsp:spPr>
        <a:xfrm>
          <a:off x="6916494" y="82761"/>
          <a:ext cx="3070361" cy="13025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Trained over 30,000 episodes for a period of ~= 30 hours</a:t>
          </a:r>
        </a:p>
      </dsp:txBody>
      <dsp:txXfrm>
        <a:off x="6916494" y="82761"/>
        <a:ext cx="3070361" cy="1302577"/>
      </dsp:txXfrm>
    </dsp:sp>
    <dsp:sp modelId="{B9D47577-563F-44C3-B35D-1B458DFDB818}">
      <dsp:nvSpPr>
        <dsp:cNvPr id="0" name=""/>
        <dsp:cNvSpPr/>
      </dsp:nvSpPr>
      <dsp:spPr>
        <a:xfrm>
          <a:off x="147743" y="1952827"/>
          <a:ext cx="1302577" cy="1302577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64D95C6-1222-44A0-94D2-CA2391354C79}">
      <dsp:nvSpPr>
        <dsp:cNvPr id="0" name=""/>
        <dsp:cNvSpPr/>
      </dsp:nvSpPr>
      <dsp:spPr>
        <a:xfrm>
          <a:off x="421285" y="2226368"/>
          <a:ext cx="755494" cy="75549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96F5BF0-E734-4168-8375-E2867B61F935}">
      <dsp:nvSpPr>
        <dsp:cNvPr id="0" name=""/>
        <dsp:cNvSpPr/>
      </dsp:nvSpPr>
      <dsp:spPr>
        <a:xfrm>
          <a:off x="1729445" y="1952827"/>
          <a:ext cx="3070361" cy="13025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Achieved average reward of 2000</a:t>
          </a:r>
        </a:p>
      </dsp:txBody>
      <dsp:txXfrm>
        <a:off x="1729445" y="1952827"/>
        <a:ext cx="3070361" cy="1302577"/>
      </dsp:txXfrm>
    </dsp:sp>
    <dsp:sp modelId="{2C3C1D53-F7FC-4622-89CB-757B96955A38}">
      <dsp:nvSpPr>
        <dsp:cNvPr id="0" name=""/>
        <dsp:cNvSpPr/>
      </dsp:nvSpPr>
      <dsp:spPr>
        <a:xfrm>
          <a:off x="5334793" y="1952827"/>
          <a:ext cx="1302577" cy="1302577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C2E8821-CF9E-4711-B3AE-827CEA8FDCF0}">
      <dsp:nvSpPr>
        <dsp:cNvPr id="0" name=""/>
        <dsp:cNvSpPr/>
      </dsp:nvSpPr>
      <dsp:spPr>
        <a:xfrm>
          <a:off x="5608334" y="2226368"/>
          <a:ext cx="755494" cy="75549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249D0E-4A08-42CB-A27E-26CAF7E9A186}">
      <dsp:nvSpPr>
        <dsp:cNvPr id="0" name=""/>
        <dsp:cNvSpPr/>
      </dsp:nvSpPr>
      <dsp:spPr>
        <a:xfrm>
          <a:off x="6916494" y="1952827"/>
          <a:ext cx="3070361" cy="13025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The network was able to complete the level</a:t>
          </a:r>
        </a:p>
      </dsp:txBody>
      <dsp:txXfrm>
        <a:off x="6916494" y="1952827"/>
        <a:ext cx="3070361" cy="130257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D3B3C7E-BC2D-4436-8B03-AC421FA66787}"/>
              </a:ext>
            </a:extLst>
          </p:cNvPr>
          <p:cNvSpPr/>
          <p:nvPr/>
        </p:nvSpPr>
        <p:spPr>
          <a:xfrm>
            <a:off x="160920" y="157606"/>
            <a:ext cx="11870161" cy="65427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66887E-4265-46F7-9DE0-605FFFC9076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35130" y="1066800"/>
            <a:ext cx="8112369" cy="2073119"/>
          </a:xfrm>
        </p:spPr>
        <p:txBody>
          <a:bodyPr anchor="b">
            <a:normAutofit/>
          </a:bodyPr>
          <a:lstStyle>
            <a:lvl1pPr algn="ctr">
              <a:lnSpc>
                <a:spcPct val="110000"/>
              </a:lnSpc>
              <a:defRPr sz="2800" cap="all" spc="39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DB1A74-54F5-45CA-8922-87FFD57515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75804" y="4876802"/>
            <a:ext cx="7821637" cy="102869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6BE6EF-9D0F-4ABF-B92C-E967FE3F1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4AB150-954C-4F02-89AC-DA7163D75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79965" y="6245352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E16270-CBD7-4ACC-BFC5-9CADE7226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9B5D0C1-066E-4C02-A6B8-59FAE4A19724}"/>
              </a:ext>
            </a:extLst>
          </p:cNvPr>
          <p:cNvGrpSpPr/>
          <p:nvPr/>
        </p:nvGrpSpPr>
        <p:grpSpPr>
          <a:xfrm>
            <a:off x="5662258" y="4240546"/>
            <a:ext cx="867485" cy="115439"/>
            <a:chOff x="8910933" y="1861308"/>
            <a:chExt cx="867485" cy="115439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4386904-AFDC-449E-8D1B-906B305EBDA7}"/>
                </a:ext>
              </a:extLst>
            </p:cNvPr>
            <p:cNvSpPr/>
            <p:nvPr/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70778F2-11E8-428C-8324-479CA9D6FE92}"/>
                </a:ext>
              </a:extLst>
            </p:cNvPr>
            <p:cNvCxnSpPr/>
            <p:nvPr/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A0BE89E-CB2D-48BA-A8D2-533FAAAA725F}"/>
                </a:ext>
              </a:extLst>
            </p:cNvPr>
            <p:cNvCxnSpPr/>
            <p:nvPr/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103998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B1126-542A-43AD-8078-EE3565165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4A5F98B-5F32-4561-BFBC-9F6E5DA0A3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28700" y="2161903"/>
            <a:ext cx="10134600" cy="374359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73D0DD-B04E-4E48-8EE1-51E46131A9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81352D-F9C0-4442-9601-A09A7655E6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FC0801-9C45-40AE-AB33-5742CDA4DA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6372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E946561-59BF-4566-AD2C-9B05C4771D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96250" y="723899"/>
            <a:ext cx="2271849" cy="54102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DF7870-6CBD-47E2-854C-68141BAA10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23900" y="723899"/>
            <a:ext cx="8302534" cy="54102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12FAF3-C106-49CB-A845-1FC7F73139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4D5CCC-00E8-48FA-91A6-921E7B6440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7E1751-E7AA-406D-A977-1ACEF1FBD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3760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2DC87-4B97-4A7C-BC4C-6E7724561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B59FD9-57FD-4ABA-9FCD-7954052534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7BD40E-B0AA-47B8-900F-488A8AEC1B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5E623C-1E35-4485-A5B4-A71969BE70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5C6BB9-EF4F-465E-985B-34521F68C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87490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7F5577-D71B-4279-B07A-62F703E5D1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48367D-C35C-4023-BEBE-F834D033B0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BFCF8A-B8C6-496A-98A5-BBB52DB70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5">
            <a:extLst>
              <a:ext uri="{FF2B5EF4-FFF2-40B4-BE49-F238E27FC236}">
                <a16:creationId xmlns:a16="http://schemas.microsoft.com/office/drawing/2014/main" id="{CDE45C10-227D-42DF-A888-EEFD3784FA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23900" y="750338"/>
            <a:ext cx="4580642" cy="5494694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3058886 w 6096000"/>
              <a:gd name="connsiteY3" fmla="*/ 6858000 h 6858000"/>
              <a:gd name="connsiteX4" fmla="*/ 0 w 6096000"/>
              <a:gd name="connsiteY4" fmla="*/ 6858000 h 6858000"/>
              <a:gd name="connsiteX5" fmla="*/ 0 w 6096000"/>
              <a:gd name="connsiteY5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3037115 w 6096000"/>
              <a:gd name="connsiteY3" fmla="*/ 5889172 h 6858000"/>
              <a:gd name="connsiteX4" fmla="*/ 0 w 6096000"/>
              <a:gd name="connsiteY4" fmla="*/ 6858000 h 6858000"/>
              <a:gd name="connsiteX5" fmla="*/ 0 w 6096000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3037115" y="588917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A214944-8898-48BC-AE6F-065DA7BBB8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580478" y="4714704"/>
            <a:ext cx="867485" cy="115439"/>
            <a:chOff x="8910933" y="1861308"/>
            <a:chExt cx="867485" cy="115439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94B3AAB-30C4-441D-B481-D253F8325953}"/>
                </a:ext>
              </a:extLst>
            </p:cNvPr>
            <p:cNvSpPr/>
            <p:nvPr/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DCB6176-5585-40BC-BC9C-CA625F989F1B}"/>
                </a:ext>
              </a:extLst>
            </p:cNvPr>
            <p:cNvCxnSpPr/>
            <p:nvPr/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77C4F1D9-97D8-43DD-A319-C56367F97FCE}"/>
                </a:ext>
              </a:extLst>
            </p:cNvPr>
            <p:cNvCxnSpPr/>
            <p:nvPr/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25E64ED-B373-4866-B5A2-E805D3168B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1291" y="1274475"/>
            <a:ext cx="3761832" cy="2823913"/>
          </a:xfrm>
        </p:spPr>
        <p:txBody>
          <a:bodyPr anchor="b">
            <a:normAutofit/>
          </a:bodyPr>
          <a:lstStyle>
            <a:lvl1pPr algn="ctr">
              <a:defRPr sz="3200" cap="all" spc="60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6D6168-DDAE-41B2-A0D5-42185A2D02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56756" y="2730304"/>
            <a:ext cx="4383030" cy="139739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090970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5825EB-71EE-41B3-89D2-47A0C7C359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662F7D-C4AD-4BD4-AAC8-F0223EE4A3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37305" y="2155369"/>
            <a:ext cx="4953000" cy="39983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0FB088-28C6-4667-8DF2-0DE32AE3EC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155369"/>
            <a:ext cx="4953000" cy="39983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36095F-AE34-4E94-B722-E3A1205AEE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06A8E6-BD94-48EA-8F35-DA0DF910AC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478AEF-56B8-49F5-81E8-663B1FFA0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0392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F873F-001F-4254-97F3-05329E6A7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555171"/>
            <a:ext cx="10134600" cy="113551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37B575-060F-4296-A28A-93DA109F96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37306" y="1801620"/>
            <a:ext cx="4849036" cy="814387"/>
          </a:xfrm>
        </p:spPr>
        <p:txBody>
          <a:bodyPr anchor="b">
            <a:normAutofit/>
          </a:bodyPr>
          <a:lstStyle>
            <a:lvl1pPr marL="0" indent="0">
              <a:buNone/>
              <a:defRPr sz="18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581A51-F4D1-4A02-9918-C416F820B6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37306" y="2619103"/>
            <a:ext cx="4849036" cy="35149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32916D0-3DFE-455D-9888-3FDEFD3DE0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50108" y="1801620"/>
            <a:ext cx="4904585" cy="814387"/>
          </a:xfrm>
        </p:spPr>
        <p:txBody>
          <a:bodyPr anchor="b">
            <a:normAutofit/>
          </a:bodyPr>
          <a:lstStyle>
            <a:lvl1pPr marL="0" indent="0">
              <a:buNone/>
              <a:defRPr sz="18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093D763-0643-4A48-8007-93391C59F6D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50108" y="2619103"/>
            <a:ext cx="4904585" cy="35149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9A2D07B-3A5D-41C2-83B8-BD1AD6522C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E2C1367-FE5A-4CDD-B85B-724FFFE5B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2F244-23EB-4E1A-B74F-77F23F879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75860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876C0A-BEF4-4DE4-A9D2-C60298FC7F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367C0AC-3C98-4D68-AE72-CFFA1638C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A7722A-E2E4-45D2-8A20-4853ED6837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6B9201-B20B-4412-B745-F2F6A91487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4944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BC4889A-9ABE-4409-BAD8-F84C36C1FA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DDA5A70-FE21-4CB6-A67B-1DC798E9E3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84AD11-7FD2-432C-A6AB-395BE9275C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4045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F397CF-9CDD-4E78-8F35-A2FFE7867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457200"/>
            <a:ext cx="370522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194BFE-7A85-4123-B0F7-4DB1C141CE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066800"/>
            <a:ext cx="6172200" cy="483869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1EFD6D-1929-4A73-A860-22A36FF5C1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66800" y="2057400"/>
            <a:ext cx="370522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B399A5-94A1-4452-AFF0-918BDA8B14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9589D8-DD83-406C-A77A-176D23993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E46024-82ED-40EF-8846-F6CC44BC5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0177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D12FA-83A4-42AF-98D7-312C4C5A71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457200"/>
            <a:ext cx="370522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6CF1DC8-2932-4C6E-BFBB-8BA1C959842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066800"/>
            <a:ext cx="5942012" cy="48387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6E0000-EF01-46A5-8A71-25FB7EA3F9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66800" y="2057400"/>
            <a:ext cx="370522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1AD40B-9246-4532-9F73-5BA9061C3A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E6B9A0-5B1C-4F7B-828A-EF74E51478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2E99FB-C932-4165-A612-8B302D8F7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3327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CE7638-D991-46E7-BF2C-67D1AC8296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723900"/>
            <a:ext cx="10134600" cy="12884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7C6B9C-4923-4DAB-9748-D5CD289EB9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28700" y="2161903"/>
            <a:ext cx="10134600" cy="39693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78CF6-4B33-40E4-B881-5F4C568378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94765" y="6245032"/>
            <a:ext cx="52449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2"/>
                </a:solidFill>
              </a:defRPr>
            </a:lvl1pPr>
          </a:lstStyle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AE857E-F564-4539-9984-10435B6140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54841" y="6245032"/>
            <a:ext cx="26593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/>
                </a:solidFill>
              </a:defRPr>
            </a:lvl1pPr>
          </a:lstStyle>
          <a:p>
            <a:fld id="{C485584D-7D79-4248-9986-4CA35242F944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1EABEF-B998-4B11-A878-8F492F8E39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79964" y="6245033"/>
            <a:ext cx="411222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EB54D17-3792-403D-9127-495845021D2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160920 w 12192000"/>
              <a:gd name="connsiteY0" fmla="*/ 157606 h 6858000"/>
              <a:gd name="connsiteX1" fmla="*/ 160920 w 12192000"/>
              <a:gd name="connsiteY1" fmla="*/ 6700394 h 6858000"/>
              <a:gd name="connsiteX2" fmla="*/ 12031081 w 12192000"/>
              <a:gd name="connsiteY2" fmla="*/ 6700394 h 6858000"/>
              <a:gd name="connsiteX3" fmla="*/ 12031081 w 12192000"/>
              <a:gd name="connsiteY3" fmla="*/ 157606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160920" y="157606"/>
                </a:moveTo>
                <a:lnTo>
                  <a:pt x="160920" y="6700394"/>
                </a:lnTo>
                <a:lnTo>
                  <a:pt x="12031081" y="6700394"/>
                </a:lnTo>
                <a:lnTo>
                  <a:pt x="12031081" y="157606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9482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04" r:id="rId6"/>
    <p:sldLayoutId id="2147483700" r:id="rId7"/>
    <p:sldLayoutId id="2147483701" r:id="rId8"/>
    <p:sldLayoutId id="2147483702" r:id="rId9"/>
    <p:sldLayoutId id="2147483703" r:id="rId10"/>
    <p:sldLayoutId id="2147483705" r:id="rId11"/>
  </p:sldLayoutIdLst>
  <p:txStyles>
    <p:titleStyle>
      <a:lvl1pPr algn="l" defTabSz="914400" rtl="0" eaLnBrk="1" latinLnBrk="0" hangingPunct="1">
        <a:lnSpc>
          <a:spcPct val="110000"/>
        </a:lnSpc>
        <a:spcBef>
          <a:spcPct val="0"/>
        </a:spcBef>
        <a:buNone/>
        <a:defRPr sz="3200" kern="1200" cap="none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1000"/>
        </a:spcBef>
        <a:buFontTx/>
        <a:buNone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274320" indent="-228600" algn="l" defTabSz="914400" rtl="0" eaLnBrk="1" latinLnBrk="0" hangingPunct="1">
        <a:lnSpc>
          <a:spcPct val="110000"/>
        </a:lnSpc>
        <a:spcBef>
          <a:spcPts val="500"/>
        </a:spcBef>
        <a:buSzPct val="85000"/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274320" indent="0" algn="l" defTabSz="914400" rtl="0" eaLnBrk="1" latinLnBrk="0" hangingPunct="1">
        <a:lnSpc>
          <a:spcPct val="110000"/>
        </a:lnSpc>
        <a:spcBef>
          <a:spcPts val="500"/>
        </a:spcBef>
        <a:buFontTx/>
        <a:buNone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54864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548640" indent="0" algn="l" defTabSz="914400" rtl="0" eaLnBrk="1" latinLnBrk="0" hangingPunct="1">
        <a:lnSpc>
          <a:spcPct val="110000"/>
        </a:lnSpc>
        <a:spcBef>
          <a:spcPts val="500"/>
        </a:spcBef>
        <a:buFontTx/>
        <a:buNone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gif"/><Relationship Id="rId2" Type="http://schemas.openxmlformats.org/officeDocument/2006/relationships/image" Target="../media/image57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B33B578-A8C0-4D0F-8846-FBE386EDC3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D8EACB7-D372-470B-B76E-A829D0031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5">
            <a:extLst>
              <a:ext uri="{FF2B5EF4-FFF2-40B4-BE49-F238E27FC236}">
                <a16:creationId xmlns:a16="http://schemas.microsoft.com/office/drawing/2014/main" id="{C7EA4B13-46D3-41EE-95DA-7B2100DE94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8700" y="1028700"/>
            <a:ext cx="4038600" cy="4841072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3058886 w 6096000"/>
              <a:gd name="connsiteY3" fmla="*/ 6858000 h 6858000"/>
              <a:gd name="connsiteX4" fmla="*/ 0 w 6096000"/>
              <a:gd name="connsiteY4" fmla="*/ 6858000 h 6858000"/>
              <a:gd name="connsiteX5" fmla="*/ 0 w 6096000"/>
              <a:gd name="connsiteY5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3037115 w 6096000"/>
              <a:gd name="connsiteY3" fmla="*/ 5889172 h 6858000"/>
              <a:gd name="connsiteX4" fmla="*/ 0 w 6096000"/>
              <a:gd name="connsiteY4" fmla="*/ 6858000 h 6858000"/>
              <a:gd name="connsiteX5" fmla="*/ 0 w 6096000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3037115" y="588917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06924" y="1398850"/>
            <a:ext cx="3282152" cy="2030150"/>
          </a:xfrm>
        </p:spPr>
        <p:txBody>
          <a:bodyPr>
            <a:normAutofit/>
          </a:bodyPr>
          <a:lstStyle/>
          <a:p>
            <a:r>
              <a:rPr lang="en-US">
                <a:cs typeface="Calibri Light"/>
              </a:rPr>
              <a:t>Q Learning vs Deep Q Learning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73536" y="3712101"/>
            <a:ext cx="3148928" cy="732541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>
              <a:lnSpc>
                <a:spcPct val="90000"/>
              </a:lnSpc>
            </a:pPr>
            <a:r>
              <a:rPr lang="en-US" sz="1200">
                <a:cs typeface="Calibri"/>
              </a:rPr>
              <a:t>- by </a:t>
            </a:r>
            <a:endParaRPr lang="en-US" sz="1200"/>
          </a:p>
          <a:p>
            <a:pPr>
              <a:lnSpc>
                <a:spcPct val="90000"/>
              </a:lnSpc>
            </a:pPr>
            <a:r>
              <a:rPr lang="en-US" sz="1200">
                <a:cs typeface="Calibri"/>
              </a:rPr>
              <a:t>Mario Anson (NUID : 002931419)</a:t>
            </a:r>
            <a:endParaRPr lang="en-US" sz="1200"/>
          </a:p>
          <a:p>
            <a:pPr>
              <a:lnSpc>
                <a:spcPct val="90000"/>
              </a:lnSpc>
            </a:pPr>
            <a:r>
              <a:rPr lang="en-US" sz="1200">
                <a:cs typeface="Calibri"/>
              </a:rPr>
              <a:t>Aditya </a:t>
            </a:r>
            <a:r>
              <a:rPr lang="en-US" sz="1200" err="1">
                <a:cs typeface="Calibri"/>
              </a:rPr>
              <a:t>Shanmugham</a:t>
            </a:r>
            <a:r>
              <a:rPr lang="en-US" sz="1200">
                <a:cs typeface="Calibri"/>
              </a:rPr>
              <a:t> (NUID : 002738073)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7A822E-D787-8F01-CE11-433C71FD17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647" r="22106" b="-3"/>
          <a:stretch/>
        </p:blipFill>
        <p:spPr>
          <a:xfrm>
            <a:off x="6096000" y="10"/>
            <a:ext cx="6096000" cy="6857989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DCEEEBE1-DC7B-4168-90C6-DB88876E30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614258" y="4550150"/>
            <a:ext cx="867485" cy="115439"/>
            <a:chOff x="8910933" y="1861308"/>
            <a:chExt cx="867485" cy="115439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3418E74-781F-419C-8C63-91C14AF8D8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B0F0D1C-98D5-4C46-961A-0E36168C31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23E9C99B-47BB-461B-AEDE-0B227C5B25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7" name="Rectangle 60">
            <a:extLst>
              <a:ext uri="{FF2B5EF4-FFF2-40B4-BE49-F238E27FC236}">
                <a16:creationId xmlns:a16="http://schemas.microsoft.com/office/drawing/2014/main" id="{7B22176A-41DB-4D9A-9B6F-F2296F1ED1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62">
            <a:extLst>
              <a:ext uri="{FF2B5EF4-FFF2-40B4-BE49-F238E27FC236}">
                <a16:creationId xmlns:a16="http://schemas.microsoft.com/office/drawing/2014/main" id="{774A8DF5-445E-49C5-B10A-8DF5FEFBCC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64">
            <a:extLst>
              <a:ext uri="{FF2B5EF4-FFF2-40B4-BE49-F238E27FC236}">
                <a16:creationId xmlns:a16="http://schemas.microsoft.com/office/drawing/2014/main" id="{9A4E38D9-EFB8-40B5-B42B-514FBF1803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0920" y="157606"/>
            <a:ext cx="11870161" cy="65427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4C029C-A905-EF89-C531-ABDB95CC4C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1417" y="722376"/>
            <a:ext cx="9229167" cy="1288825"/>
          </a:xfrm>
        </p:spPr>
        <p:txBody>
          <a:bodyPr anchor="b">
            <a:normAutofit/>
          </a:bodyPr>
          <a:lstStyle/>
          <a:p>
            <a:pPr algn="ctr"/>
            <a:r>
              <a:rPr lang="en-US"/>
              <a:t>Distance Metric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8A6CE0-13C4-DFD3-6910-1B11A250CC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60900" y="2478581"/>
            <a:ext cx="5930900" cy="302859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342900">
              <a:buFont typeface="Arial"/>
              <a:buChar char="•"/>
            </a:pPr>
            <a:r>
              <a:rPr lang="en-US"/>
              <a:t>Calculate the distance travelled by the agent from the beginning state</a:t>
            </a:r>
          </a:p>
          <a:p>
            <a:pPr marL="342900" indent="-342900">
              <a:buFont typeface="Arial"/>
              <a:buChar char="•"/>
            </a:pPr>
            <a:r>
              <a:rPr lang="en-US"/>
              <a:t>Add scaled down value to the reward</a:t>
            </a:r>
          </a:p>
          <a:p>
            <a:pPr marL="342900" indent="-342900">
              <a:buFont typeface="Arial"/>
              <a:buChar char="•"/>
            </a:pPr>
            <a:r>
              <a:rPr lang="en-US"/>
              <a:t>This metric encourages the agent to move forward instead of jumping in the same state (when the agent encounters a piranha)</a:t>
            </a:r>
          </a:p>
          <a:p>
            <a:pPr marL="342900" indent="-342900">
              <a:buFont typeface="Arial"/>
              <a:buChar char="•"/>
            </a:pPr>
            <a:endParaRPr lang="en-US"/>
          </a:p>
        </p:txBody>
      </p:sp>
      <p:pic>
        <p:nvPicPr>
          <p:cNvPr id="8" name="Picture 9" descr="Chart&#10;&#10;Description automatically generated">
            <a:extLst>
              <a:ext uri="{FF2B5EF4-FFF2-40B4-BE49-F238E27FC236}">
                <a16:creationId xmlns:a16="http://schemas.microsoft.com/office/drawing/2014/main" id="{4895F3E7-0C8F-2002-5411-BE94D12914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17" r="6537" b="1"/>
          <a:stretch/>
        </p:blipFill>
        <p:spPr>
          <a:xfrm>
            <a:off x="1481417" y="2586549"/>
            <a:ext cx="2569883" cy="2626801"/>
          </a:xfrm>
          <a:prstGeom prst="rect">
            <a:avLst/>
          </a:prstGeom>
        </p:spPr>
      </p:pic>
      <p:grpSp>
        <p:nvGrpSpPr>
          <p:cNvPr id="80" name="Group 66">
            <a:extLst>
              <a:ext uri="{FF2B5EF4-FFF2-40B4-BE49-F238E27FC236}">
                <a16:creationId xmlns:a16="http://schemas.microsoft.com/office/drawing/2014/main" id="{D87FFE71-34DC-4C53-AE0F-6B141D081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62257" y="5854127"/>
            <a:ext cx="867485" cy="115439"/>
            <a:chOff x="8910933" y="1861308"/>
            <a:chExt cx="867485" cy="115439"/>
          </a:xfrm>
        </p:grpSpPr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37DF92F1-0E20-46AC-BB8F-F66926B40C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FA14CB4-8459-4D23-B4FF-8F9868E3FC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7A0C763F-37C4-4E00-AEB2-8867F4AA25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181265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B22176A-41DB-4D9A-9B6F-F2296F1ED1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74A8DF5-445E-49C5-B10A-8DF5FEFBCC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A4E38D9-EFB8-40B5-B42B-514FBF1803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0920" y="157606"/>
            <a:ext cx="11870161" cy="65427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248EC4-6E3C-F3A5-89DC-07DAF8B491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1" y="963919"/>
            <a:ext cx="10134600" cy="1036994"/>
          </a:xfrm>
        </p:spPr>
        <p:txBody>
          <a:bodyPr anchor="b">
            <a:normAutofit/>
          </a:bodyPr>
          <a:lstStyle/>
          <a:p>
            <a:pPr algn="ctr"/>
            <a:r>
              <a:rPr lang="en-US"/>
              <a:t>Its Training Time !!!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87FFE71-34DC-4C53-AE0F-6B141D081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62257" y="2169459"/>
            <a:ext cx="867485" cy="115439"/>
            <a:chOff x="8910933" y="1861308"/>
            <a:chExt cx="867485" cy="115439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7DF92F1-0E20-46AC-BB8F-F66926B40C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FA14CB4-8459-4D23-B4FF-8F9868E3FC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A0C763F-37C4-4E00-AEB2-8867F4AA25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03B1ECF-4B93-EA88-C22D-F34570F2346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826182"/>
              </p:ext>
            </p:extLst>
          </p:nvPr>
        </p:nvGraphicFramePr>
        <p:xfrm>
          <a:off x="1028700" y="2749258"/>
          <a:ext cx="10134600" cy="33381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724465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B22176A-41DB-4D9A-9B6F-F2296F1ED1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74A8DF5-445E-49C5-B10A-8DF5FEFBCC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A4E38D9-EFB8-40B5-B42B-514FBF1803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0920" y="157606"/>
            <a:ext cx="11870161" cy="65427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67FFA2-38E4-4C5E-0D4F-9F799821F4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3266" y="1294370"/>
            <a:ext cx="9229167" cy="597083"/>
          </a:xfrm>
        </p:spPr>
        <p:txBody>
          <a:bodyPr anchor="b">
            <a:normAutofit/>
          </a:bodyPr>
          <a:lstStyle/>
          <a:p>
            <a:pPr algn="ctr"/>
            <a:r>
              <a:rPr lang="en-US"/>
              <a:t>Graph it off</a:t>
            </a:r>
          </a:p>
        </p:txBody>
      </p:sp>
      <p:pic>
        <p:nvPicPr>
          <p:cNvPr id="9" name="Picture 5" descr="Chart, histogram&#10;&#10;Description automatically generated">
            <a:extLst>
              <a:ext uri="{FF2B5EF4-FFF2-40B4-BE49-F238E27FC236}">
                <a16:creationId xmlns:a16="http://schemas.microsoft.com/office/drawing/2014/main" id="{F5F1E0C0-88B5-8E0A-4270-796BFE334C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21" t="10509" r="6501" b="8027"/>
          <a:stretch/>
        </p:blipFill>
        <p:spPr>
          <a:xfrm>
            <a:off x="1661241" y="2164511"/>
            <a:ext cx="4275698" cy="3271761"/>
          </a:xfrm>
          <a:prstGeom prst="rect">
            <a:avLst/>
          </a:prstGeom>
        </p:spPr>
      </p:pic>
      <p:pic>
        <p:nvPicPr>
          <p:cNvPr id="7" name="Picture 4" descr="Chart&#10;&#10;Description automatically generated">
            <a:extLst>
              <a:ext uri="{FF2B5EF4-FFF2-40B4-BE49-F238E27FC236}">
                <a16:creationId xmlns:a16="http://schemas.microsoft.com/office/drawing/2014/main" id="{9B5150B0-4473-7372-E08C-FE93CC0A648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38" t="9554" r="6275" b="7643"/>
          <a:stretch/>
        </p:blipFill>
        <p:spPr>
          <a:xfrm>
            <a:off x="6245613" y="2164511"/>
            <a:ext cx="4204483" cy="3279997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D87FFE71-34DC-4C53-AE0F-6B141D081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62258" y="5854127"/>
            <a:ext cx="867485" cy="115439"/>
            <a:chOff x="8910933" y="1861308"/>
            <a:chExt cx="867485" cy="115439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37DF92F1-0E20-46AC-BB8F-F66926B40C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FFA14CB4-8459-4D23-B4FF-8F9868E3FC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A0C763F-37C4-4E00-AEB2-8867F4AA25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310490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8">
            <a:extLst>
              <a:ext uri="{FF2B5EF4-FFF2-40B4-BE49-F238E27FC236}">
                <a16:creationId xmlns:a16="http://schemas.microsoft.com/office/drawing/2014/main" id="{C07271E9-21F4-400B-84B6-052EAFCFE5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10">
            <a:extLst>
              <a:ext uri="{FF2B5EF4-FFF2-40B4-BE49-F238E27FC236}">
                <a16:creationId xmlns:a16="http://schemas.microsoft.com/office/drawing/2014/main" id="{3E3D78ED-34B7-4F8E-8377-994DCAD3C8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69648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4" descr="Many question marks on black background">
            <a:extLst>
              <a:ext uri="{FF2B5EF4-FFF2-40B4-BE49-F238E27FC236}">
                <a16:creationId xmlns:a16="http://schemas.microsoft.com/office/drawing/2014/main" id="{ACF1CF82-1D42-8CB1-BAA6-3751645DBD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7461" r="-2" b="-2"/>
          <a:stretch/>
        </p:blipFill>
        <p:spPr>
          <a:xfrm>
            <a:off x="20" y="10"/>
            <a:ext cx="12191979" cy="68696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E68F452-BB0C-B728-B741-60FC80C83A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6785" y="723900"/>
            <a:ext cx="8718430" cy="1288489"/>
          </a:xfrm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algn="ctr"/>
            <a:r>
              <a:rPr lang="en-US">
                <a:solidFill>
                  <a:schemeClr val="tx1"/>
                </a:solidFill>
              </a:rPr>
              <a:t>Why Deep Q – Learning?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BD77D1-A7BD-8385-E2E2-05D4D73BC1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01962" y="2161903"/>
            <a:ext cx="6788076" cy="3416512"/>
          </a:xfrm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buFont typeface="Arial"/>
              <a:buChar char="•"/>
            </a:pPr>
            <a:r>
              <a:rPr lang="en-US">
                <a:solidFill>
                  <a:schemeClr val="tx1"/>
                </a:solidFill>
              </a:rPr>
              <a:t>Memory required to store and update the Q-Table increases as the number of states and actions increases</a:t>
            </a:r>
          </a:p>
          <a:p>
            <a:pPr marL="342900" indent="-342900">
              <a:buFont typeface="Arial"/>
              <a:buChar char="•"/>
            </a:pPr>
            <a:r>
              <a:rPr lang="en-US">
                <a:solidFill>
                  <a:schemeClr val="tx1"/>
                </a:solidFill>
              </a:rPr>
              <a:t>Time taken to train the Q-Table increases exponentially</a:t>
            </a:r>
          </a:p>
          <a:p>
            <a:pPr marL="342900" indent="-342900">
              <a:buFont typeface="Arial"/>
              <a:buChar char="•"/>
            </a:pPr>
            <a:r>
              <a:rPr lang="en-US">
                <a:solidFill>
                  <a:schemeClr val="tx1"/>
                </a:solidFill>
              </a:rPr>
              <a:t>A neural network can be used as a estimator function to approximate Q-table</a:t>
            </a:r>
          </a:p>
          <a:p>
            <a:pPr marL="342900" indent="-342900">
              <a:buFont typeface="Arial"/>
              <a:buChar char="•"/>
            </a:pPr>
            <a:r>
              <a:rPr lang="en-US">
                <a:solidFill>
                  <a:schemeClr val="tx1"/>
                </a:solidFill>
              </a:rPr>
              <a:t>Input = States; Output = Q values for all possible actions</a:t>
            </a:r>
          </a:p>
        </p:txBody>
      </p:sp>
      <p:grpSp>
        <p:nvGrpSpPr>
          <p:cNvPr id="29" name="Group 12">
            <a:extLst>
              <a:ext uri="{FF2B5EF4-FFF2-40B4-BE49-F238E27FC236}">
                <a16:creationId xmlns:a16="http://schemas.microsoft.com/office/drawing/2014/main" id="{A1527245-C5C2-4BD3-8317-C4D6D7A102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62258" y="5849932"/>
            <a:ext cx="867485" cy="115439"/>
            <a:chOff x="8910933" y="1861308"/>
            <a:chExt cx="867485" cy="115439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03BA463-C04F-4127-9100-1F376E519B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30" name="Straight Connector 14">
              <a:extLst>
                <a:ext uri="{FF2B5EF4-FFF2-40B4-BE49-F238E27FC236}">
                  <a16:creationId xmlns:a16="http://schemas.microsoft.com/office/drawing/2014/main" id="{01FD6DA6-F7BC-4426-8465-928C4EC4A4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9A28AE3-3C29-44E4-80A5-C2937F8E7A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446591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B22176A-41DB-4D9A-9B6F-F2296F1ED1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74A8DF5-445E-49C5-B10A-8DF5FEFBCC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A4E38D9-EFB8-40B5-B42B-514FBF1803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0920" y="157606"/>
            <a:ext cx="11870161" cy="65427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86338E-4D2C-BEF1-5453-A11C4F57DF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2995" y="722376"/>
            <a:ext cx="5129972" cy="1288825"/>
          </a:xfrm>
        </p:spPr>
        <p:txBody>
          <a:bodyPr anchor="b">
            <a:normAutofit/>
          </a:bodyPr>
          <a:lstStyle/>
          <a:p>
            <a:pPr algn="ctr"/>
            <a:r>
              <a:rPr lang="en-US"/>
              <a:t>Double Deep Q -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F45289-3684-E9F5-CEDA-95C64AA805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5052" y="2478581"/>
            <a:ext cx="4965859" cy="302859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342900">
              <a:lnSpc>
                <a:spcPct val="100000"/>
              </a:lnSpc>
              <a:buFont typeface="Arial"/>
              <a:buChar char="•"/>
            </a:pPr>
            <a:r>
              <a:rPr lang="en-US" sz="1700"/>
              <a:t>To avoid overestimation and initial bias when exploring new states and action, two networks are used</a:t>
            </a:r>
            <a:endParaRPr lang="en-US"/>
          </a:p>
          <a:p>
            <a:pPr marL="342900" indent="-342900">
              <a:lnSpc>
                <a:spcPct val="100000"/>
              </a:lnSpc>
              <a:buFont typeface="Arial"/>
              <a:buChar char="•"/>
            </a:pPr>
            <a:r>
              <a:rPr lang="en-US" sz="1700"/>
              <a:t>"Online" and "Target" CNN has same skeleton</a:t>
            </a:r>
          </a:p>
          <a:p>
            <a:pPr marL="342900" indent="-342900">
              <a:lnSpc>
                <a:spcPct val="100000"/>
              </a:lnSpc>
              <a:buFont typeface="Arial"/>
              <a:buChar char="•"/>
            </a:pPr>
            <a:r>
              <a:rPr lang="en-US" sz="1700"/>
              <a:t>"Online" network is used to train the experiences (states)</a:t>
            </a:r>
          </a:p>
          <a:p>
            <a:pPr marL="342900" indent="-342900">
              <a:lnSpc>
                <a:spcPct val="100000"/>
              </a:lnSpc>
              <a:buFont typeface="Arial"/>
              <a:buChar char="•"/>
            </a:pPr>
            <a:r>
              <a:rPr lang="en-US" sz="1700"/>
              <a:t>"Target" network is used to prevent the overestimation of values, we copy the weights from "Online" network after every 'c' steps</a:t>
            </a:r>
          </a:p>
        </p:txBody>
      </p:sp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D94E91A0-79CD-172E-0628-0A41199375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694" y="2231105"/>
            <a:ext cx="4395946" cy="2395790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D87FFE71-34DC-4C53-AE0F-6B141D081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174239" y="5850225"/>
            <a:ext cx="867485" cy="115439"/>
            <a:chOff x="8910933" y="1861308"/>
            <a:chExt cx="867485" cy="115439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7DF92F1-0E20-46AC-BB8F-F66926B40C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FA14CB4-8459-4D23-B4FF-8F9868E3FC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7A0C763F-37C4-4E00-AEB2-8867F4AA25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694549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8">
            <a:extLst>
              <a:ext uri="{FF2B5EF4-FFF2-40B4-BE49-F238E27FC236}">
                <a16:creationId xmlns:a16="http://schemas.microsoft.com/office/drawing/2014/main" id="{51A01047-632B-4F57-9CDB-AA680D5BBB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5">
            <a:extLst>
              <a:ext uri="{FF2B5EF4-FFF2-40B4-BE49-F238E27FC236}">
                <a16:creationId xmlns:a16="http://schemas.microsoft.com/office/drawing/2014/main" id="{48EF695B-E7DE-4164-862A-9CD06DFB0E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3900" y="723900"/>
            <a:ext cx="4580642" cy="5494694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3058886 w 6096000"/>
              <a:gd name="connsiteY3" fmla="*/ 6858000 h 6858000"/>
              <a:gd name="connsiteX4" fmla="*/ 0 w 6096000"/>
              <a:gd name="connsiteY4" fmla="*/ 6858000 h 6858000"/>
              <a:gd name="connsiteX5" fmla="*/ 0 w 6096000"/>
              <a:gd name="connsiteY5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3037115 w 6096000"/>
              <a:gd name="connsiteY3" fmla="*/ 5889172 h 6858000"/>
              <a:gd name="connsiteX4" fmla="*/ 0 w 6096000"/>
              <a:gd name="connsiteY4" fmla="*/ 6858000 h 6858000"/>
              <a:gd name="connsiteX5" fmla="*/ 0 w 6096000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3037115" y="588917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581B5A-F2AE-2B74-B8DA-8431E6A520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8883" y="1000366"/>
            <a:ext cx="3995397" cy="1239627"/>
          </a:xfrm>
        </p:spPr>
        <p:txBody>
          <a:bodyPr anchor="b">
            <a:normAutofit/>
          </a:bodyPr>
          <a:lstStyle/>
          <a:p>
            <a:pPr algn="ctr"/>
            <a:r>
              <a:rPr lang="en-US"/>
              <a:t>Double Deep Q Learning (contd.)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66ED66-F6BA-B5CA-B793-E5FDDE4F73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6144" y="2884395"/>
            <a:ext cx="3862062" cy="246914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 algn="ctr">
              <a:buFont typeface="Arial"/>
              <a:buChar char="•"/>
            </a:pPr>
            <a:r>
              <a:rPr lang="en-US"/>
              <a:t>Used "exploration-exploitation" factor to determine the best action </a:t>
            </a:r>
          </a:p>
          <a:p>
            <a:pPr marL="342900" indent="-342900" algn="ctr">
              <a:buFont typeface="Arial"/>
              <a:buChar char="•"/>
            </a:pPr>
            <a:r>
              <a:rPr lang="en-US"/>
              <a:t>Exploration factor = min(0.1, exploration factor * decay)</a:t>
            </a:r>
          </a:p>
          <a:p>
            <a:pPr algn="ctr"/>
            <a:endParaRPr lang="en-US"/>
          </a:p>
          <a:p>
            <a:pPr marL="342900" indent="-342900" algn="ctr">
              <a:buFont typeface="Arial"/>
              <a:buChar char="•"/>
            </a:pPr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061AC60F-EDD0-1DB4-14D2-FEE3849940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5500" y="2449691"/>
            <a:ext cx="5715000" cy="2043112"/>
          </a:xfrm>
          <a:prstGeom prst="rect">
            <a:avLst/>
          </a:prstGeom>
        </p:spPr>
      </p:pic>
      <p:grpSp>
        <p:nvGrpSpPr>
          <p:cNvPr id="30" name="Group 12">
            <a:extLst>
              <a:ext uri="{FF2B5EF4-FFF2-40B4-BE49-F238E27FC236}">
                <a16:creationId xmlns:a16="http://schemas.microsoft.com/office/drawing/2014/main" id="{D5ADB088-C125-457F-9C61-DFE21DCEF4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580479" y="2543656"/>
            <a:ext cx="867485" cy="115439"/>
            <a:chOff x="8910933" y="1861308"/>
            <a:chExt cx="867485" cy="115439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DE177E3-7A50-4A27-B466-79375BA19D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" name="Straight Connector 14">
              <a:extLst>
                <a:ext uri="{FF2B5EF4-FFF2-40B4-BE49-F238E27FC236}">
                  <a16:creationId xmlns:a16="http://schemas.microsoft.com/office/drawing/2014/main" id="{6F53D207-3550-41FA-BBC0-A5220E7346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EF5A581-4EC8-4E1B-BF64-8A1FE8530F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278533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8" name="Rectangle 66">
            <a:extLst>
              <a:ext uri="{FF2B5EF4-FFF2-40B4-BE49-F238E27FC236}">
                <a16:creationId xmlns:a16="http://schemas.microsoft.com/office/drawing/2014/main" id="{158E38A4-F699-490C-8D1F-E8AD332D9B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68">
            <a:extLst>
              <a:ext uri="{FF2B5EF4-FFF2-40B4-BE49-F238E27FC236}">
                <a16:creationId xmlns:a16="http://schemas.microsoft.com/office/drawing/2014/main" id="{939C6AAB-48AC-41A3-95C2-6BF83715DF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0" name="Rectangle 70">
            <a:extLst>
              <a:ext uri="{FF2B5EF4-FFF2-40B4-BE49-F238E27FC236}">
                <a16:creationId xmlns:a16="http://schemas.microsoft.com/office/drawing/2014/main" id="{F6EE861B-7D2F-4B7C-A6E3-5937E81B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60903" y="159026"/>
            <a:ext cx="5778697" cy="654278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A9FBD5-EAF0-813F-A526-ED932BADE0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4887" y="366478"/>
            <a:ext cx="4618836" cy="632283"/>
          </a:xfrm>
        </p:spPr>
        <p:txBody>
          <a:bodyPr anchor="b">
            <a:normAutofit/>
          </a:bodyPr>
          <a:lstStyle/>
          <a:p>
            <a:pPr algn="ctr"/>
            <a:r>
              <a:rPr lang="en-US"/>
              <a:t>Training Enhancements</a:t>
            </a:r>
          </a:p>
        </p:txBody>
      </p:sp>
      <p:pic>
        <p:nvPicPr>
          <p:cNvPr id="62" name="Picture 62">
            <a:extLst>
              <a:ext uri="{FF2B5EF4-FFF2-40B4-BE49-F238E27FC236}">
                <a16:creationId xmlns:a16="http://schemas.microsoft.com/office/drawing/2014/main" id="{2DF64F44-56D0-5958-295C-A50655B412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t="20200" r="-2" b="4705"/>
          <a:stretch/>
        </p:blipFill>
        <p:spPr>
          <a:xfrm>
            <a:off x="1682" y="10"/>
            <a:ext cx="6096000" cy="6857990"/>
          </a:xfrm>
          <a:prstGeom prst="rect">
            <a:avLst/>
          </a:prstGeom>
        </p:spPr>
      </p:pic>
      <p:grpSp>
        <p:nvGrpSpPr>
          <p:cNvPr id="81" name="Group 72">
            <a:extLst>
              <a:ext uri="{FF2B5EF4-FFF2-40B4-BE49-F238E27FC236}">
                <a16:creationId xmlns:a16="http://schemas.microsoft.com/office/drawing/2014/main" id="{53745597-CF0F-4C14-83C4-612B382A90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710258" y="5849932"/>
            <a:ext cx="867485" cy="115439"/>
            <a:chOff x="8910933" y="1861308"/>
            <a:chExt cx="867485" cy="115439"/>
          </a:xfrm>
        </p:grpSpPr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471CB755-D435-4BD8-A3DB-B304ED0E74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0B7F2CAE-48A1-4EAD-BDD1-4DA217AC0F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98FB73A0-9D61-4989-BA5F-7EF6308D86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46" name="Content Placeholder 2">
            <a:extLst>
              <a:ext uri="{FF2B5EF4-FFF2-40B4-BE49-F238E27FC236}">
                <a16:creationId xmlns:a16="http://schemas.microsoft.com/office/drawing/2014/main" id="{4558274E-C51C-7E10-F9A8-0303EDD816B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44519059"/>
              </p:ext>
            </p:extLst>
          </p:nvPr>
        </p:nvGraphicFramePr>
        <p:xfrm>
          <a:off x="7153860" y="1367887"/>
          <a:ext cx="3943575" cy="33909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6412175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D3B3C7E-BC2D-4436-8B03-AC421FA667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0920" y="157606"/>
            <a:ext cx="11870161" cy="65427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9B5D0C1-066E-4C02-A6B8-59FAE4A197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62258" y="4240546"/>
            <a:ext cx="867485" cy="115439"/>
            <a:chOff x="8910933" y="1861308"/>
            <a:chExt cx="867485" cy="115439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4386904-AFDC-449E-8D1B-906B305EBD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70778F2-11E8-428C-8324-479CA9D6FE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A0BE89E-CB2D-48BA-A8D2-533FAAAA72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4905C695-F54E-4EF8-8AEF-811D460E7A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85CD2A3-2099-476E-9A85-55DC735FA2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8080" y="159026"/>
            <a:ext cx="5943600" cy="65427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35408E6-B28F-CD12-D68A-2DF43C7A850C}"/>
              </a:ext>
            </a:extLst>
          </p:cNvPr>
          <p:cNvSpPr txBox="1">
            <a:spLocks/>
          </p:cNvSpPr>
          <p:nvPr/>
        </p:nvSpPr>
        <p:spPr>
          <a:xfrm>
            <a:off x="846827" y="1066801"/>
            <a:ext cx="4554747" cy="207732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sz="3200" kern="1200" cap="none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2800" kern="1200" cap="all" spc="390" baseline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Architecture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92979E8-2E86-433E-A7E4-5F102E45A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690458" y="4237480"/>
            <a:ext cx="867485" cy="115439"/>
            <a:chOff x="8910933" y="1861308"/>
            <a:chExt cx="867485" cy="115439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DDEF0D5-EF9F-43D4-BF40-27A3121E02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71438B34-2B34-4614-B3B4-D099271503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2C691BDB-93D3-4721-903C-45DD9590F1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495C41EB-F1FC-8D98-8696-FF2BB07AF21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48499219"/>
              </p:ext>
            </p:extLst>
          </p:nvPr>
        </p:nvGraphicFramePr>
        <p:xfrm>
          <a:off x="6703600" y="262320"/>
          <a:ext cx="4750173" cy="4939997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4750173">
                  <a:extLst>
                    <a:ext uri="{9D8B030D-6E8A-4147-A177-3AD203B41FA5}">
                      <a16:colId xmlns:a16="http://schemas.microsoft.com/office/drawing/2014/main" val="3785244995"/>
                    </a:ext>
                  </a:extLst>
                </a:gridCol>
              </a:tblGrid>
              <a:tr h="378676">
                <a:tc>
                  <a:txBody>
                    <a:bodyPr/>
                    <a:lstStyle/>
                    <a:p>
                      <a:r>
                        <a:rPr lang="en-US" sz="1700"/>
                        <a:t>Layers</a:t>
                      </a:r>
                    </a:p>
                  </a:txBody>
                  <a:tcPr marL="86063" marR="86063" marT="43031" marB="43031"/>
                </a:tc>
                <a:extLst>
                  <a:ext uri="{0D108BD9-81ED-4DB2-BD59-A6C34878D82A}">
                    <a16:rowId xmlns:a16="http://schemas.microsoft.com/office/drawing/2014/main" val="2952994499"/>
                  </a:ext>
                </a:extLst>
              </a:tr>
              <a:tr h="636863">
                <a:tc>
                  <a:txBody>
                    <a:bodyPr/>
                    <a:lstStyle/>
                    <a:p>
                      <a:pPr fontAlgn="t"/>
                      <a:r>
                        <a:rPr lang="en-US" sz="1700">
                          <a:effectLst/>
                        </a:rPr>
                        <a:t>Conv2d(</a:t>
                      </a:r>
                      <a:r>
                        <a:rPr lang="en-US" sz="1700" err="1">
                          <a:effectLst/>
                        </a:rPr>
                        <a:t>in_channels</a:t>
                      </a:r>
                      <a:r>
                        <a:rPr lang="en-US" sz="1700">
                          <a:effectLst/>
                        </a:rPr>
                        <a:t>=4, </a:t>
                      </a:r>
                      <a:r>
                        <a:rPr lang="en-US" sz="1700" err="1">
                          <a:effectLst/>
                        </a:rPr>
                        <a:t>out_channels</a:t>
                      </a:r>
                      <a:r>
                        <a:rPr lang="en-US" sz="1700">
                          <a:effectLst/>
                        </a:rPr>
                        <a:t>=32, </a:t>
                      </a:r>
                      <a:r>
                        <a:rPr lang="en-US" sz="1700" err="1">
                          <a:effectLst/>
                        </a:rPr>
                        <a:t>kernel_size</a:t>
                      </a:r>
                      <a:r>
                        <a:rPr lang="en-US" sz="1700">
                          <a:effectLst/>
                        </a:rPr>
                        <a:t>=8, stride=4)</a:t>
                      </a:r>
                      <a:endParaRPr lang="en-US" sz="1700">
                        <a:effectLst/>
                        <a:latin typeface="ui-monospace"/>
                      </a:endParaRPr>
                    </a:p>
                  </a:txBody>
                  <a:tcPr marL="89648" marR="89648" marT="43031" marB="43031"/>
                </a:tc>
                <a:extLst>
                  <a:ext uri="{0D108BD9-81ED-4DB2-BD59-A6C34878D82A}">
                    <a16:rowId xmlns:a16="http://schemas.microsoft.com/office/drawing/2014/main" val="969172126"/>
                  </a:ext>
                </a:extLst>
              </a:tr>
              <a:tr h="378676">
                <a:tc>
                  <a:txBody>
                    <a:bodyPr/>
                    <a:lstStyle/>
                    <a:p>
                      <a:pPr fontAlgn="t"/>
                      <a:r>
                        <a:rPr lang="en-US" sz="1700" err="1">
                          <a:effectLst/>
                        </a:rPr>
                        <a:t>ReLU</a:t>
                      </a:r>
                      <a:r>
                        <a:rPr lang="en-US" sz="1700">
                          <a:effectLst/>
                        </a:rPr>
                        <a:t>()</a:t>
                      </a:r>
                      <a:endParaRPr lang="en-US" sz="1700">
                        <a:effectLst/>
                        <a:latin typeface="ui-monospace"/>
                      </a:endParaRPr>
                    </a:p>
                  </a:txBody>
                  <a:tcPr marL="89648" marR="89648" marT="43031" marB="43031"/>
                </a:tc>
                <a:extLst>
                  <a:ext uri="{0D108BD9-81ED-4DB2-BD59-A6C34878D82A}">
                    <a16:rowId xmlns:a16="http://schemas.microsoft.com/office/drawing/2014/main" val="3185977430"/>
                  </a:ext>
                </a:extLst>
              </a:tr>
              <a:tr h="636863">
                <a:tc>
                  <a:txBody>
                    <a:bodyPr/>
                    <a:lstStyle/>
                    <a:p>
                      <a:pPr fontAlgn="t"/>
                      <a:r>
                        <a:rPr lang="en-US" sz="1700">
                          <a:effectLst/>
                        </a:rPr>
                        <a:t>Conv2d(</a:t>
                      </a:r>
                      <a:r>
                        <a:rPr lang="en-US" sz="1700" err="1">
                          <a:effectLst/>
                        </a:rPr>
                        <a:t>in_channels</a:t>
                      </a:r>
                      <a:r>
                        <a:rPr lang="en-US" sz="1700">
                          <a:effectLst/>
                        </a:rPr>
                        <a:t>=32, </a:t>
                      </a:r>
                      <a:r>
                        <a:rPr lang="en-US" sz="1700" err="1">
                          <a:effectLst/>
                        </a:rPr>
                        <a:t>out_channels</a:t>
                      </a:r>
                      <a:r>
                        <a:rPr lang="en-US" sz="1700">
                          <a:effectLst/>
                        </a:rPr>
                        <a:t>=64, </a:t>
                      </a:r>
                      <a:r>
                        <a:rPr lang="en-US" sz="1700" err="1">
                          <a:effectLst/>
                        </a:rPr>
                        <a:t>kernel_size</a:t>
                      </a:r>
                      <a:r>
                        <a:rPr lang="en-US" sz="1700">
                          <a:effectLst/>
                        </a:rPr>
                        <a:t>=4, stride=2)</a:t>
                      </a:r>
                      <a:endParaRPr lang="en-US" sz="1700">
                        <a:effectLst/>
                        <a:latin typeface="ui-monospace"/>
                      </a:endParaRPr>
                    </a:p>
                  </a:txBody>
                  <a:tcPr marL="89648" marR="89648" marT="43031" marB="43031"/>
                </a:tc>
                <a:extLst>
                  <a:ext uri="{0D108BD9-81ED-4DB2-BD59-A6C34878D82A}">
                    <a16:rowId xmlns:a16="http://schemas.microsoft.com/office/drawing/2014/main" val="332802902"/>
                  </a:ext>
                </a:extLst>
              </a:tr>
              <a:tr h="378676">
                <a:tc>
                  <a:txBody>
                    <a:bodyPr/>
                    <a:lstStyle/>
                    <a:p>
                      <a:pPr fontAlgn="t"/>
                      <a:r>
                        <a:rPr lang="en-US" sz="1700" err="1">
                          <a:effectLst/>
                        </a:rPr>
                        <a:t>ReLU</a:t>
                      </a:r>
                      <a:r>
                        <a:rPr lang="en-US" sz="1700">
                          <a:effectLst/>
                        </a:rPr>
                        <a:t>()</a:t>
                      </a:r>
                      <a:endParaRPr lang="en-US" sz="1700">
                        <a:effectLst/>
                        <a:latin typeface="ui-monospace"/>
                      </a:endParaRPr>
                    </a:p>
                  </a:txBody>
                  <a:tcPr marL="89648" marR="89648" marT="43031" marB="43031"/>
                </a:tc>
                <a:extLst>
                  <a:ext uri="{0D108BD9-81ED-4DB2-BD59-A6C34878D82A}">
                    <a16:rowId xmlns:a16="http://schemas.microsoft.com/office/drawing/2014/main" val="2330021109"/>
                  </a:ext>
                </a:extLst>
              </a:tr>
              <a:tr h="636863">
                <a:tc>
                  <a:txBody>
                    <a:bodyPr/>
                    <a:lstStyle/>
                    <a:p>
                      <a:pPr fontAlgn="t"/>
                      <a:r>
                        <a:rPr lang="en-US" sz="1700">
                          <a:effectLst/>
                        </a:rPr>
                        <a:t>Conv2d(</a:t>
                      </a:r>
                      <a:r>
                        <a:rPr lang="en-US" sz="1700" err="1">
                          <a:effectLst/>
                        </a:rPr>
                        <a:t>in_channels</a:t>
                      </a:r>
                      <a:r>
                        <a:rPr lang="en-US" sz="1700">
                          <a:effectLst/>
                        </a:rPr>
                        <a:t>=64, </a:t>
                      </a:r>
                      <a:r>
                        <a:rPr lang="en-US" sz="1700" err="1">
                          <a:effectLst/>
                        </a:rPr>
                        <a:t>out_channels</a:t>
                      </a:r>
                      <a:r>
                        <a:rPr lang="en-US" sz="1700">
                          <a:effectLst/>
                        </a:rPr>
                        <a:t>=64, </a:t>
                      </a:r>
                      <a:r>
                        <a:rPr lang="en-US" sz="1700" err="1">
                          <a:effectLst/>
                        </a:rPr>
                        <a:t>kernel_size</a:t>
                      </a:r>
                      <a:r>
                        <a:rPr lang="en-US" sz="1700">
                          <a:effectLst/>
                        </a:rPr>
                        <a:t>=3, stride=1)</a:t>
                      </a:r>
                      <a:endParaRPr lang="en-US" sz="1700">
                        <a:effectLst/>
                        <a:latin typeface="ui-monospace"/>
                      </a:endParaRPr>
                    </a:p>
                  </a:txBody>
                  <a:tcPr marL="89648" marR="89648" marT="43031" marB="43031"/>
                </a:tc>
                <a:extLst>
                  <a:ext uri="{0D108BD9-81ED-4DB2-BD59-A6C34878D82A}">
                    <a16:rowId xmlns:a16="http://schemas.microsoft.com/office/drawing/2014/main" val="2400385047"/>
                  </a:ext>
                </a:extLst>
              </a:tr>
              <a:tr h="378676">
                <a:tc>
                  <a:txBody>
                    <a:bodyPr/>
                    <a:lstStyle/>
                    <a:p>
                      <a:pPr fontAlgn="t"/>
                      <a:r>
                        <a:rPr lang="en-US" sz="1700" err="1">
                          <a:effectLst/>
                        </a:rPr>
                        <a:t>ReLU</a:t>
                      </a:r>
                      <a:r>
                        <a:rPr lang="en-US" sz="1700">
                          <a:effectLst/>
                        </a:rPr>
                        <a:t>()</a:t>
                      </a:r>
                      <a:endParaRPr lang="en-US" sz="1700">
                        <a:effectLst/>
                        <a:latin typeface="ui-monospace"/>
                      </a:endParaRPr>
                    </a:p>
                  </a:txBody>
                  <a:tcPr marL="89648" marR="89648" marT="43031" marB="43031"/>
                </a:tc>
                <a:extLst>
                  <a:ext uri="{0D108BD9-81ED-4DB2-BD59-A6C34878D82A}">
                    <a16:rowId xmlns:a16="http://schemas.microsoft.com/office/drawing/2014/main" val="3464562019"/>
                  </a:ext>
                </a:extLst>
              </a:tr>
              <a:tr h="378676">
                <a:tc>
                  <a:txBody>
                    <a:bodyPr/>
                    <a:lstStyle/>
                    <a:p>
                      <a:pPr fontAlgn="t"/>
                      <a:r>
                        <a:rPr lang="en-US" sz="1700">
                          <a:effectLst/>
                        </a:rPr>
                        <a:t>Flatten()</a:t>
                      </a:r>
                      <a:endParaRPr lang="en-US" sz="1700">
                        <a:effectLst/>
                        <a:latin typeface="ui-monospace"/>
                      </a:endParaRPr>
                    </a:p>
                  </a:txBody>
                  <a:tcPr marL="89648" marR="89648" marT="43031" marB="43031"/>
                </a:tc>
                <a:extLst>
                  <a:ext uri="{0D108BD9-81ED-4DB2-BD59-A6C34878D82A}">
                    <a16:rowId xmlns:a16="http://schemas.microsoft.com/office/drawing/2014/main" val="984016953"/>
                  </a:ext>
                </a:extLst>
              </a:tr>
              <a:tr h="378676">
                <a:tc>
                  <a:txBody>
                    <a:bodyPr/>
                    <a:lstStyle/>
                    <a:p>
                      <a:pPr fontAlgn="t"/>
                      <a:r>
                        <a:rPr lang="en-US" sz="1700">
                          <a:effectLst/>
                        </a:rPr>
                        <a:t>Linear(3136, 512)</a:t>
                      </a:r>
                      <a:endParaRPr lang="en-US" sz="1700">
                        <a:effectLst/>
                        <a:latin typeface="ui-monospace"/>
                      </a:endParaRPr>
                    </a:p>
                  </a:txBody>
                  <a:tcPr marL="89648" marR="89648" marT="43031" marB="43031"/>
                </a:tc>
                <a:extLst>
                  <a:ext uri="{0D108BD9-81ED-4DB2-BD59-A6C34878D82A}">
                    <a16:rowId xmlns:a16="http://schemas.microsoft.com/office/drawing/2014/main" val="2228920311"/>
                  </a:ext>
                </a:extLst>
              </a:tr>
              <a:tr h="378676">
                <a:tc>
                  <a:txBody>
                    <a:bodyPr/>
                    <a:lstStyle/>
                    <a:p>
                      <a:pPr fontAlgn="t"/>
                      <a:r>
                        <a:rPr lang="en-US" sz="1700" err="1">
                          <a:effectLst/>
                        </a:rPr>
                        <a:t>ReLU</a:t>
                      </a:r>
                      <a:r>
                        <a:rPr lang="en-US" sz="1700">
                          <a:effectLst/>
                        </a:rPr>
                        <a:t>()</a:t>
                      </a:r>
                      <a:endParaRPr lang="en-US" sz="1700">
                        <a:effectLst/>
                        <a:latin typeface="ui-monospace"/>
                      </a:endParaRPr>
                    </a:p>
                  </a:txBody>
                  <a:tcPr marL="89648" marR="89648" marT="43031" marB="43031"/>
                </a:tc>
                <a:extLst>
                  <a:ext uri="{0D108BD9-81ED-4DB2-BD59-A6C34878D82A}">
                    <a16:rowId xmlns:a16="http://schemas.microsoft.com/office/drawing/2014/main" val="827608732"/>
                  </a:ext>
                </a:extLst>
              </a:tr>
              <a:tr h="378676">
                <a:tc>
                  <a:txBody>
                    <a:bodyPr/>
                    <a:lstStyle/>
                    <a:p>
                      <a:pPr fontAlgn="t"/>
                      <a:r>
                        <a:rPr lang="en-US" sz="1700">
                          <a:effectLst/>
                        </a:rPr>
                        <a:t>Linear(512, actions)</a:t>
                      </a:r>
                      <a:endParaRPr lang="en-US" sz="1700">
                        <a:effectLst/>
                        <a:latin typeface="ui-monospace"/>
                      </a:endParaRPr>
                    </a:p>
                  </a:txBody>
                  <a:tcPr marL="89648" marR="89648" marT="43031" marB="43031"/>
                </a:tc>
                <a:extLst>
                  <a:ext uri="{0D108BD9-81ED-4DB2-BD59-A6C34878D82A}">
                    <a16:rowId xmlns:a16="http://schemas.microsoft.com/office/drawing/2014/main" val="517804270"/>
                  </a:ext>
                </a:extLst>
              </a:tr>
            </a:tbl>
          </a:graphicData>
        </a:graphic>
      </p:graphicFrame>
      <p:graphicFrame>
        <p:nvGraphicFramePr>
          <p:cNvPr id="3" name="Content Placeholder 4">
            <a:extLst>
              <a:ext uri="{FF2B5EF4-FFF2-40B4-BE49-F238E27FC236}">
                <a16:creationId xmlns:a16="http://schemas.microsoft.com/office/drawing/2014/main" id="{88833BA9-7FB8-6BDE-1603-394DECDAD99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5476846"/>
              </p:ext>
            </p:extLst>
          </p:nvPr>
        </p:nvGraphicFramePr>
        <p:xfrm>
          <a:off x="6803571" y="5453742"/>
          <a:ext cx="4750173" cy="996091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4750173">
                  <a:extLst>
                    <a:ext uri="{9D8B030D-6E8A-4147-A177-3AD203B41FA5}">
                      <a16:colId xmlns:a16="http://schemas.microsoft.com/office/drawing/2014/main" val="3785244995"/>
                    </a:ext>
                  </a:extLst>
                </a:gridCol>
              </a:tblGrid>
              <a:tr h="359228">
                <a:tc>
                  <a:txBody>
                    <a:bodyPr/>
                    <a:lstStyle/>
                    <a:p>
                      <a:r>
                        <a:rPr lang="en-US" sz="1700"/>
                        <a:t>Loss</a:t>
                      </a:r>
                    </a:p>
                  </a:txBody>
                  <a:tcPr marL="86063" marR="86063" marT="43031" marB="43031"/>
                </a:tc>
                <a:extLst>
                  <a:ext uri="{0D108BD9-81ED-4DB2-BD59-A6C34878D82A}">
                    <a16:rowId xmlns:a16="http://schemas.microsoft.com/office/drawing/2014/main" val="2952994499"/>
                  </a:ext>
                </a:extLst>
              </a:tr>
              <a:tr h="636863">
                <a:tc>
                  <a:txBody>
                    <a:bodyPr/>
                    <a:lstStyle/>
                    <a:p>
                      <a:pPr fontAlgn="t"/>
                      <a:r>
                        <a:rPr lang="en-US" sz="1700">
                          <a:effectLst/>
                        </a:rPr>
                        <a:t>Smooth L1 Loss</a:t>
                      </a:r>
                    </a:p>
                  </a:txBody>
                  <a:tcPr marL="89648" marR="89648" marT="43031" marB="43031"/>
                </a:tc>
                <a:extLst>
                  <a:ext uri="{0D108BD9-81ED-4DB2-BD59-A6C34878D82A}">
                    <a16:rowId xmlns:a16="http://schemas.microsoft.com/office/drawing/2014/main" val="9691721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517491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CE247-03FE-9576-B732-72AB6A118D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Plots</a:t>
            </a:r>
          </a:p>
        </p:txBody>
      </p:sp>
      <p:pic>
        <p:nvPicPr>
          <p:cNvPr id="4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2A9B8F61-CBCB-EC82-FF04-1B6549D631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71434" y="2599310"/>
            <a:ext cx="3193903" cy="2329559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6575AEF-8456-1DB2-9338-DE812854F699}"/>
              </a:ext>
            </a:extLst>
          </p:cNvPr>
          <p:cNvSpPr txBox="1"/>
          <p:nvPr/>
        </p:nvSpPr>
        <p:spPr>
          <a:xfrm>
            <a:off x="2012866" y="4997531"/>
            <a:ext cx="146858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Episodes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5AA160-657A-23EA-B892-3D2E2D1FAB4A}"/>
              </a:ext>
            </a:extLst>
          </p:cNvPr>
          <p:cNvSpPr txBox="1"/>
          <p:nvPr/>
        </p:nvSpPr>
        <p:spPr>
          <a:xfrm rot="-5400000">
            <a:off x="-98222" y="3654582"/>
            <a:ext cx="209995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Average Length of game</a:t>
            </a:r>
          </a:p>
        </p:txBody>
      </p:sp>
      <p:pic>
        <p:nvPicPr>
          <p:cNvPr id="7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06519819-5747-85A3-C8D1-C0FEFA0DE54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601" t="13830" r="11702" b="13120"/>
          <a:stretch/>
        </p:blipFill>
        <p:spPr>
          <a:xfrm>
            <a:off x="4951903" y="2509157"/>
            <a:ext cx="3179729" cy="236220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E7121A7-51A0-3E80-4B67-528F24A47926}"/>
              </a:ext>
            </a:extLst>
          </p:cNvPr>
          <p:cNvSpPr txBox="1"/>
          <p:nvPr/>
        </p:nvSpPr>
        <p:spPr>
          <a:xfrm>
            <a:off x="5888180" y="5008416"/>
            <a:ext cx="146858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Episodes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5E54547-E4BD-B784-AF87-0E7DC3E2EA09}"/>
              </a:ext>
            </a:extLst>
          </p:cNvPr>
          <p:cNvSpPr txBox="1"/>
          <p:nvPr/>
        </p:nvSpPr>
        <p:spPr>
          <a:xfrm rot="-5400000">
            <a:off x="4166258" y="3181054"/>
            <a:ext cx="146858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Average Q value</a:t>
            </a:r>
          </a:p>
        </p:txBody>
      </p:sp>
      <p:pic>
        <p:nvPicPr>
          <p:cNvPr id="11" name="Picture 11" descr="Chart, line chart&#10;&#10;Description automatically generated">
            <a:extLst>
              <a:ext uri="{FF2B5EF4-FFF2-40B4-BE49-F238E27FC236}">
                <a16:creationId xmlns:a16="http://schemas.microsoft.com/office/drawing/2014/main" id="{9E907F5D-1790-1CFB-4FDD-E979BE2ECA6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516" t="14770" r="12275" b="13383"/>
          <a:stretch/>
        </p:blipFill>
        <p:spPr>
          <a:xfrm>
            <a:off x="8370566" y="2183777"/>
            <a:ext cx="3538414" cy="260440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05A072E-B9CC-3422-238B-C526F7B89825}"/>
              </a:ext>
            </a:extLst>
          </p:cNvPr>
          <p:cNvSpPr txBox="1"/>
          <p:nvPr/>
        </p:nvSpPr>
        <p:spPr>
          <a:xfrm>
            <a:off x="9371609" y="4926773"/>
            <a:ext cx="146858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Episodes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FDBCF9A-BFB0-E5B6-A9C5-FC72622B3477}"/>
              </a:ext>
            </a:extLst>
          </p:cNvPr>
          <p:cNvSpPr txBox="1"/>
          <p:nvPr/>
        </p:nvSpPr>
        <p:spPr>
          <a:xfrm rot="-5400000">
            <a:off x="7393872" y="3373981"/>
            <a:ext cx="146858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Loss</a:t>
            </a:r>
          </a:p>
        </p:txBody>
      </p:sp>
    </p:spTree>
    <p:extLst>
      <p:ext uri="{BB962C8B-B14F-4D97-AF65-F5344CB8AC3E}">
        <p14:creationId xmlns:p14="http://schemas.microsoft.com/office/powerpoint/2010/main" val="28680313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8">
            <a:extLst>
              <a:ext uri="{FF2B5EF4-FFF2-40B4-BE49-F238E27FC236}">
                <a16:creationId xmlns:a16="http://schemas.microsoft.com/office/drawing/2014/main" id="{7B22176A-41DB-4D9A-9B6F-F2296F1ED1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10">
            <a:extLst>
              <a:ext uri="{FF2B5EF4-FFF2-40B4-BE49-F238E27FC236}">
                <a16:creationId xmlns:a16="http://schemas.microsoft.com/office/drawing/2014/main" id="{774A8DF5-445E-49C5-B10A-8DF5FEFBCC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12">
            <a:extLst>
              <a:ext uri="{FF2B5EF4-FFF2-40B4-BE49-F238E27FC236}">
                <a16:creationId xmlns:a16="http://schemas.microsoft.com/office/drawing/2014/main" id="{9A4E38D9-EFB8-40B5-B42B-514FBF1803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0920" y="157606"/>
            <a:ext cx="11870161" cy="65427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F19636-517C-928A-4DC1-3BD2175B16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1" y="963919"/>
            <a:ext cx="10134600" cy="1036994"/>
          </a:xfrm>
        </p:spPr>
        <p:txBody>
          <a:bodyPr anchor="b">
            <a:normAutofit/>
          </a:bodyPr>
          <a:lstStyle/>
          <a:p>
            <a:pPr algn="ctr"/>
            <a:r>
              <a:rPr lang="en-US"/>
              <a:t>Let's talk about Training</a:t>
            </a:r>
          </a:p>
        </p:txBody>
      </p:sp>
      <p:grpSp>
        <p:nvGrpSpPr>
          <p:cNvPr id="10" name="Group 14">
            <a:extLst>
              <a:ext uri="{FF2B5EF4-FFF2-40B4-BE49-F238E27FC236}">
                <a16:creationId xmlns:a16="http://schemas.microsoft.com/office/drawing/2014/main" id="{D87FFE71-34DC-4C53-AE0F-6B141D081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62257" y="2169459"/>
            <a:ext cx="867485" cy="115439"/>
            <a:chOff x="8910933" y="1861308"/>
            <a:chExt cx="867485" cy="115439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7DF92F1-0E20-46AC-BB8F-F66926B40C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FA14CB4-8459-4D23-B4FF-8F9868E3FC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A0C763F-37C4-4E00-AEB2-8867F4AA25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2" name="Content Placeholder 2">
            <a:extLst>
              <a:ext uri="{FF2B5EF4-FFF2-40B4-BE49-F238E27FC236}">
                <a16:creationId xmlns:a16="http://schemas.microsoft.com/office/drawing/2014/main" id="{DBBCA045-5131-519B-42FD-3CFA0645E14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38245969"/>
              </p:ext>
            </p:extLst>
          </p:nvPr>
        </p:nvGraphicFramePr>
        <p:xfrm>
          <a:off x="1028700" y="2749258"/>
          <a:ext cx="10134600" cy="33381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719692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AC9656C-AED6-412E-9226-B7F1964005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5BC820D-D527-47CE-ABB0-DA0BB5B043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1DD315B-AEF9-490C-9438-C80F80405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00" y="159026"/>
            <a:ext cx="11891037" cy="65427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CC62E2-779B-39F5-8F78-E1E41F30E8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028700"/>
            <a:ext cx="4038600" cy="4800600"/>
          </a:xfrm>
        </p:spPr>
        <p:txBody>
          <a:bodyPr anchor="ctr">
            <a:normAutofit/>
          </a:bodyPr>
          <a:lstStyle/>
          <a:p>
            <a:pPr algn="ctr"/>
            <a:r>
              <a:rPr lang="en-US"/>
              <a:t>Reinforcement Learning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EFDF514-080E-3BB5-A582-9CFF33D01CC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50102267"/>
              </p:ext>
            </p:extLst>
          </p:nvPr>
        </p:nvGraphicFramePr>
        <p:xfrm>
          <a:off x="6095999" y="868197"/>
          <a:ext cx="5343083" cy="51216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637797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0D1B76-0024-3AD2-3165-D95413B25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Conclusion</a:t>
            </a:r>
            <a:br>
              <a:rPr lang="en-US"/>
            </a:br>
            <a:r>
              <a:rPr lang="en-US"/>
              <a:t>Is it really worth it? Yes</a:t>
            </a:r>
          </a:p>
        </p:txBody>
      </p:sp>
      <p:pic>
        <p:nvPicPr>
          <p:cNvPr id="10" name="Picture 10">
            <a:extLst>
              <a:ext uri="{FF2B5EF4-FFF2-40B4-BE49-F238E27FC236}">
                <a16:creationId xmlns:a16="http://schemas.microsoft.com/office/drawing/2014/main" id="{C9304985-EB5C-684E-009A-6DDC7D728C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01740" y="2345486"/>
            <a:ext cx="2770273" cy="2595714"/>
          </a:xfrm>
        </p:spPr>
      </p:pic>
      <p:pic>
        <p:nvPicPr>
          <p:cNvPr id="3" name="Picture 3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9C328600-A0D9-5C2D-A5DC-65A353B3C5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8284" y="2332547"/>
            <a:ext cx="2788488" cy="258828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745A1C9-4708-885F-490B-BBA87BF02BFE}"/>
              </a:ext>
            </a:extLst>
          </p:cNvPr>
          <p:cNvSpPr txBox="1"/>
          <p:nvPr/>
        </p:nvSpPr>
        <p:spPr>
          <a:xfrm>
            <a:off x="3198003" y="5067651"/>
            <a:ext cx="309541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Q Learning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FC0BA3-47F9-A1ED-90B9-10EA3471D869}"/>
              </a:ext>
            </a:extLst>
          </p:cNvPr>
          <p:cNvSpPr txBox="1"/>
          <p:nvPr/>
        </p:nvSpPr>
        <p:spPr>
          <a:xfrm>
            <a:off x="7345870" y="5067650"/>
            <a:ext cx="309541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Double Deep Q Learning</a:t>
            </a:r>
          </a:p>
        </p:txBody>
      </p:sp>
    </p:spTree>
    <p:extLst>
      <p:ext uri="{BB962C8B-B14F-4D97-AF65-F5344CB8AC3E}">
        <p14:creationId xmlns:p14="http://schemas.microsoft.com/office/powerpoint/2010/main" val="34175467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7804E36-6605-4C15-AE05-6528149445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60D5C27-8D3C-4B26-892C-65D34D694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5999" cy="6872514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2703459-5B5E-4B0D-999D-DB8565B7FC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609600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6EE861B-7D2F-4B7C-A6E3-5937E81B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44561" y="159026"/>
            <a:ext cx="5798876" cy="65427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AF3F8EBD-FD5A-1F29-DC4E-7B138D6EDFB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1000"/>
          </a:blip>
          <a:srcRect l="5192" r="17195" b="1"/>
          <a:stretch/>
        </p:blipFill>
        <p:spPr>
          <a:xfrm>
            <a:off x="20" y="10"/>
            <a:ext cx="6095981" cy="68725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2216F1A-ACB9-5661-E14C-179EBD0D9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3449" y="1066800"/>
            <a:ext cx="4229100" cy="4753429"/>
          </a:xfrm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It's Mario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110D39-8844-180B-FC54-01FC09DB71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24700" y="1028700"/>
            <a:ext cx="4038600" cy="454264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buFont typeface="Arial"/>
              <a:buChar char="•"/>
            </a:pPr>
            <a:r>
              <a:rPr lang="en-US"/>
              <a:t> We have used </a:t>
            </a:r>
            <a:r>
              <a:rPr lang="en-US" b="1"/>
              <a:t>Super Mario bros</a:t>
            </a:r>
            <a:r>
              <a:rPr lang="en-US"/>
              <a:t> as a metric to evaluate the performance of </a:t>
            </a:r>
            <a:r>
              <a:rPr lang="en-US" b="1"/>
              <a:t>Q learning</a:t>
            </a:r>
            <a:r>
              <a:rPr lang="en-US"/>
              <a:t> algorithms against the </a:t>
            </a:r>
            <a:r>
              <a:rPr lang="en-US" b="1"/>
              <a:t>Deep Q learning</a:t>
            </a:r>
            <a:r>
              <a:rPr lang="en-US"/>
              <a:t> algorithm</a:t>
            </a:r>
          </a:p>
          <a:p>
            <a:pPr marL="342900" indent="-342900">
              <a:buFont typeface="Arial"/>
              <a:buChar char="•"/>
            </a:pPr>
            <a:r>
              <a:rPr lang="en-US"/>
              <a:t>Super Mario bro's is simulated using </a:t>
            </a:r>
            <a:r>
              <a:rPr lang="en-US" b="1"/>
              <a:t>NES-py library</a:t>
            </a:r>
            <a:r>
              <a:rPr lang="en-US"/>
              <a:t> using python</a:t>
            </a:r>
          </a:p>
          <a:p>
            <a:pPr marL="342900" indent="-342900">
              <a:buFont typeface="Arial"/>
              <a:buChar char="•"/>
            </a:pPr>
            <a:r>
              <a:rPr lang="en-US"/>
              <a:t>The state, action, reward are obtained using Open-AI's gym wrapper library</a:t>
            </a:r>
          </a:p>
          <a:p>
            <a:pPr algn="ctr"/>
            <a:endParaRPr lang="en-US"/>
          </a:p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653FA49-39A3-4265-8670-1CC425A6EB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710257" y="5850470"/>
            <a:ext cx="867485" cy="115439"/>
            <a:chOff x="8910933" y="1861308"/>
            <a:chExt cx="867485" cy="115439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DC43A9D-6FE6-4C0D-8F62-BE6F97205F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A21C79E-831C-44CF-B6A5-1677130A9C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B1E9E6F4-D7E6-42EA-9D33-18D653D15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365720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B22176A-41DB-4D9A-9B6F-F2296F1ED1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74A8DF5-445E-49C5-B10A-8DF5FEFBCC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A4E38D9-EFB8-40B5-B42B-514FBF1803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0920" y="157606"/>
            <a:ext cx="11870161" cy="65427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EAF48E-3FD7-8432-90B2-AFF4D75D73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1417" y="722376"/>
            <a:ext cx="9229167" cy="1288825"/>
          </a:xfrm>
        </p:spPr>
        <p:txBody>
          <a:bodyPr anchor="b">
            <a:normAutofit/>
          </a:bodyPr>
          <a:lstStyle/>
          <a:p>
            <a:pPr algn="ctr"/>
            <a:r>
              <a:rPr lang="en-US"/>
              <a:t>Q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31F970-B6FD-6FDB-364A-25871DBF50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60900" y="2478581"/>
            <a:ext cx="5930900" cy="302859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85750">
              <a:spcBef>
                <a:spcPts val="0"/>
              </a:spcBef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Runs on the principle of Bellman Equation</a:t>
            </a:r>
          </a:p>
          <a:p>
            <a:pPr marL="285750" indent="-285750">
              <a:spcBef>
                <a:spcPts val="0"/>
              </a:spcBef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Involves a Q Table (state-action pair)</a:t>
            </a:r>
            <a:endParaRPr lang="en-US"/>
          </a:p>
          <a:p>
            <a:pPr marL="285750" indent="-285750">
              <a:spcBef>
                <a:spcPts val="0"/>
              </a:spcBef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Has no optimal policy, actions are decided based on the "exploration-exploitation" factor</a:t>
            </a:r>
          </a:p>
          <a:p>
            <a:pPr marL="285750" indent="-285750">
              <a:spcBef>
                <a:spcPts val="0"/>
              </a:spcBef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Performance is heavily dependent upon the Q Table size and lookup time.</a:t>
            </a:r>
            <a:endParaRPr lang="en-US"/>
          </a:p>
          <a:p>
            <a:endParaRPr lang="en-US"/>
          </a:p>
        </p:txBody>
      </p:sp>
      <p:pic>
        <p:nvPicPr>
          <p:cNvPr id="4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039897D1-BEA3-ACC9-E862-497BB6D0E7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746" r="21224" b="3"/>
          <a:stretch/>
        </p:blipFill>
        <p:spPr>
          <a:xfrm>
            <a:off x="1481417" y="2586549"/>
            <a:ext cx="2569883" cy="2626801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D87FFE71-34DC-4C53-AE0F-6B141D081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62257" y="5854127"/>
            <a:ext cx="867485" cy="115439"/>
            <a:chOff x="8910933" y="1861308"/>
            <a:chExt cx="867485" cy="115439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7DF92F1-0E20-46AC-BB8F-F66926B40C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FA14CB4-8459-4D23-B4FF-8F9868E3FC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A0C763F-37C4-4E00-AEB2-8867F4AA25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385639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1A01047-632B-4F57-9CDB-AA680D5BBB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5798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A picture containing square&#10;&#10;Description automatically generated">
            <a:extLst>
              <a:ext uri="{FF2B5EF4-FFF2-40B4-BE49-F238E27FC236}">
                <a16:creationId xmlns:a16="http://schemas.microsoft.com/office/drawing/2014/main" id="{B157B0FE-0C25-EDF6-1BC1-5F6455D7E7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060" b="27642"/>
          <a:stretch/>
        </p:blipFill>
        <p:spPr>
          <a:xfrm>
            <a:off x="20" y="-5798"/>
            <a:ext cx="12191980" cy="686379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A7FD6EC-4D99-4AB0-9AC8-CFBD9D47C1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3901" y="723900"/>
            <a:ext cx="10744199" cy="5398604"/>
          </a:xfrm>
          <a:prstGeom prst="rect">
            <a:avLst/>
          </a:prstGeom>
          <a:solidFill>
            <a:schemeClr val="bg2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5AC4F6-B3CA-983F-843F-A33EFD8BE8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7829" y="1074057"/>
            <a:ext cx="8476343" cy="1033077"/>
          </a:xfrm>
        </p:spPr>
        <p:txBody>
          <a:bodyPr anchor="b">
            <a:normAutofit/>
          </a:bodyPr>
          <a:lstStyle/>
          <a:p>
            <a:pPr algn="ctr"/>
            <a:r>
              <a:rPr lang="en-US"/>
              <a:t>Q Learning on Super Mario (Problems Faced)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D6BAD3-B305-35BA-A9AB-5E9DEA12A2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41812" y="2594389"/>
            <a:ext cx="6508377" cy="2447703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1900">
                <a:ea typeface="+mn-lt"/>
                <a:cs typeface="+mn-lt"/>
              </a:rPr>
              <a:t>- The states from the gym wrapper are snapshot of the game in real-time, each image is 240x256x3 in size</a:t>
            </a:r>
            <a:endParaRPr lang="en-US" sz="1900"/>
          </a:p>
          <a:p>
            <a:pPr algn="ctr"/>
            <a:r>
              <a:rPr lang="en-US" sz="1900">
                <a:ea typeface="+mn-lt"/>
                <a:cs typeface="+mn-lt"/>
              </a:rPr>
              <a:t>- The actions can be classified into - right, left, up, down, jump-right, jump-left, …</a:t>
            </a:r>
          </a:p>
          <a:p>
            <a:pPr algn="ctr"/>
            <a:r>
              <a:rPr lang="en-US" sz="1900">
                <a:ea typeface="+mn-lt"/>
                <a:cs typeface="+mn-lt"/>
              </a:rPr>
              <a:t>- Estimated size of the Q Table is (47,185,920 x 10)</a:t>
            </a:r>
          </a:p>
          <a:p>
            <a:pPr algn="ctr"/>
            <a:r>
              <a:rPr lang="en-US" sz="1900">
                <a:ea typeface="+mn-lt"/>
                <a:cs typeface="+mn-lt"/>
              </a:rPr>
              <a:t>- Its impractical to train an agent based on the size of the Q table.</a:t>
            </a:r>
          </a:p>
          <a:p>
            <a:pPr algn="ctr"/>
            <a:endParaRPr lang="en-US" sz="1900">
              <a:ea typeface="+mn-lt"/>
              <a:cs typeface="+mn-lt"/>
            </a:endParaRPr>
          </a:p>
          <a:p>
            <a:pPr algn="ctr"/>
            <a:endParaRPr lang="en-US" sz="1900"/>
          </a:p>
          <a:p>
            <a:pPr algn="ctr"/>
            <a:endParaRPr lang="en-US" sz="1900"/>
          </a:p>
          <a:p>
            <a:pPr algn="ctr"/>
            <a:endParaRPr lang="en-US" sz="1900"/>
          </a:p>
          <a:p>
            <a:pPr algn="ctr"/>
            <a:endParaRPr lang="en-US" sz="190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5ADB088-C125-457F-9C61-DFE21DCEF4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62258" y="5357309"/>
            <a:ext cx="867485" cy="115439"/>
            <a:chOff x="8910933" y="1861308"/>
            <a:chExt cx="867485" cy="115439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DE177E3-7A50-4A27-B466-79375BA19D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F53D207-3550-41FA-BBC0-A5220E7346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EF5A581-4EC8-4E1B-BF64-8A1FE8530F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296852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58E38A4-F699-490C-8D1F-E8AD332D9B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39C6AAB-48AC-41A3-95C2-6BF83715DF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620000" cy="685800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6EE861B-7D2F-4B7C-A6E3-5937E81B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3081" y="159026"/>
            <a:ext cx="7313839" cy="65427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79AAA6-B33C-E6AC-9622-CE8EEDB359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426" y="723901"/>
            <a:ext cx="5465148" cy="1288884"/>
          </a:xfrm>
        </p:spPr>
        <p:txBody>
          <a:bodyPr anchor="b">
            <a:normAutofit/>
          </a:bodyPr>
          <a:lstStyle/>
          <a:p>
            <a:pPr algn="ctr"/>
            <a:r>
              <a:rPr lang="en-US">
                <a:ea typeface="+mj-lt"/>
                <a:cs typeface="+mj-lt"/>
              </a:rPr>
              <a:t>Enhancements over Vanilla Q- 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520DB8-AD4B-1F38-4DD7-B112301704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7426" y="2732545"/>
            <a:ext cx="5465149" cy="3232826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b="1">
                <a:ea typeface="+mn-lt"/>
                <a:cs typeface="+mn-lt"/>
              </a:rPr>
              <a:t>Preprocessing the images:</a:t>
            </a:r>
          </a:p>
          <a:p>
            <a:pPr marL="342900" indent="-342900"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Reduced the size of the image to 32x32 and converted the image to grayscale.</a:t>
            </a:r>
          </a:p>
          <a:p>
            <a:pPr marL="342900" indent="-342900"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Reduced the color depth (bit-rate) from 8bit to 3bit.</a:t>
            </a:r>
          </a:p>
          <a:p>
            <a:pPr marL="342900" indent="-342900"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Skipped 4 frames to avoid duplicate state processing</a:t>
            </a:r>
          </a:p>
        </p:txBody>
      </p:sp>
      <p:pic>
        <p:nvPicPr>
          <p:cNvPr id="5" name="Picture 4" descr="Graph on document with pen">
            <a:extLst>
              <a:ext uri="{FF2B5EF4-FFF2-40B4-BE49-F238E27FC236}">
                <a16:creationId xmlns:a16="http://schemas.microsoft.com/office/drawing/2014/main" id="{7B63B8BF-AF1B-79D7-F4EF-1218BC8A4F1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l="34808" r="20757" b="-3"/>
          <a:stretch/>
        </p:blipFill>
        <p:spPr>
          <a:xfrm>
            <a:off x="7620000" y="10"/>
            <a:ext cx="4572000" cy="685799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073091F1-AA5A-47C6-9502-D5870A72D5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76258" y="2320171"/>
            <a:ext cx="867485" cy="115439"/>
            <a:chOff x="8910933" y="1861308"/>
            <a:chExt cx="867485" cy="115439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085C4F7-6E91-4DF6-BB01-A46132BC35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5476588-B9AD-4662-A085-8E4D91493B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CDB34B3-D348-476E-BE7F-1139370F43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599393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58E38A4-F699-490C-8D1F-E8AD332D9B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939C6AAB-48AC-41A3-95C2-6BF83715DF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4" name="Rectangle 53">
            <a:extLst>
              <a:ext uri="{FF2B5EF4-FFF2-40B4-BE49-F238E27FC236}">
                <a16:creationId xmlns:a16="http://schemas.microsoft.com/office/drawing/2014/main" id="{F6EE861B-7D2F-4B7C-A6E3-5937E81B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60903" y="159026"/>
            <a:ext cx="5778697" cy="654278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0D6DD4-5B29-BEF1-9331-2C6FAA43D4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9264" y="733100"/>
            <a:ext cx="4618836" cy="1275669"/>
          </a:xfrm>
        </p:spPr>
        <p:txBody>
          <a:bodyPr anchor="b">
            <a:normAutofit/>
          </a:bodyPr>
          <a:lstStyle/>
          <a:p>
            <a:pPr algn="ctr"/>
            <a:r>
              <a:rPr lang="en-US"/>
              <a:t>Enhancements over Vanilla Q-Learning (contd.)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374D4804-0E38-57C7-B55D-38B278A84C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82615" y="2216151"/>
            <a:ext cx="3943575" cy="33909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1900" b="1">
                <a:ea typeface="+mn-lt"/>
                <a:cs typeface="+mn-lt"/>
              </a:rPr>
              <a:t>Training Enhancements:</a:t>
            </a:r>
            <a:endParaRPr lang="en-US" sz="1900" b="1"/>
          </a:p>
          <a:p>
            <a:pPr marL="457200" indent="-457200">
              <a:lnSpc>
                <a:spcPct val="100000"/>
              </a:lnSpc>
              <a:buAutoNum type="arabicPeriod"/>
            </a:pPr>
            <a:r>
              <a:rPr lang="en-US" sz="1900">
                <a:ea typeface="+mn-lt"/>
                <a:cs typeface="+mn-lt"/>
              </a:rPr>
              <a:t>Used "Epsilon-Decay" to boost the exploitation term in the long run</a:t>
            </a:r>
          </a:p>
          <a:p>
            <a:pPr marL="457200" indent="-457200">
              <a:lnSpc>
                <a:spcPct val="100000"/>
              </a:lnSpc>
              <a:buAutoNum type="arabicPeriod"/>
            </a:pPr>
            <a:r>
              <a:rPr lang="en-US" sz="1900">
                <a:ea typeface="+mn-lt"/>
                <a:cs typeface="+mn-lt"/>
              </a:rPr>
              <a:t>Used "Experience-Factor" to boost exploitation in the known states</a:t>
            </a:r>
            <a:endParaRPr lang="en-US" sz="1900"/>
          </a:p>
          <a:p>
            <a:pPr marL="457200" indent="-457200">
              <a:lnSpc>
                <a:spcPct val="100000"/>
              </a:lnSpc>
              <a:buAutoNum type="arabicPeriod"/>
            </a:pPr>
            <a:r>
              <a:rPr lang="en-US" sz="1900">
                <a:ea typeface="+mn-lt"/>
                <a:cs typeface="+mn-lt"/>
              </a:rPr>
              <a:t>Used "Distance-metric" to reward the agent when it reaches further distance</a:t>
            </a:r>
            <a:endParaRPr lang="en-US" sz="1900"/>
          </a:p>
        </p:txBody>
      </p:sp>
      <p:pic>
        <p:nvPicPr>
          <p:cNvPr id="23" name="Picture 4" descr="Checkmate in a chess game">
            <a:extLst>
              <a:ext uri="{FF2B5EF4-FFF2-40B4-BE49-F238E27FC236}">
                <a16:creationId xmlns:a16="http://schemas.microsoft.com/office/drawing/2014/main" id="{1651941D-E9AC-8912-D624-95E6A4D50E8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l="14233" r="18434" b="2"/>
          <a:stretch/>
        </p:blipFill>
        <p:spPr>
          <a:xfrm>
            <a:off x="1682" y="10"/>
            <a:ext cx="6096000" cy="6857990"/>
          </a:xfrm>
          <a:prstGeom prst="rect">
            <a:avLst/>
          </a:prstGeom>
        </p:spPr>
      </p:pic>
      <p:grpSp>
        <p:nvGrpSpPr>
          <p:cNvPr id="56" name="Group 55">
            <a:extLst>
              <a:ext uri="{FF2B5EF4-FFF2-40B4-BE49-F238E27FC236}">
                <a16:creationId xmlns:a16="http://schemas.microsoft.com/office/drawing/2014/main" id="{53745597-CF0F-4C14-83C4-612B382A90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710258" y="5849932"/>
            <a:ext cx="867485" cy="115439"/>
            <a:chOff x="8910933" y="1861308"/>
            <a:chExt cx="867485" cy="115439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471CB755-D435-4BD8-A3DB-B304ED0E74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0B7F2CAE-48A1-4EAD-BDD1-4DA217AC0F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98FB73A0-9D61-4989-BA5F-7EF6308D86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619911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7409D-39D9-BA43-348C-19C3F587FC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723900"/>
            <a:ext cx="10134600" cy="605566"/>
          </a:xfrm>
        </p:spPr>
        <p:txBody>
          <a:bodyPr/>
          <a:lstStyle/>
          <a:p>
            <a:r>
              <a:rPr lang="en-US"/>
              <a:t>Epsilon-Decay</a:t>
            </a: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84C64E1F-5A14-EB54-3ABD-D638193C76A8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028700" y="2161903"/>
          <a:ext cx="10134600" cy="39693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1C6E7ECA-7B1F-3E9F-B0A2-6ACEEF2175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5041900"/>
              </p:ext>
            </p:extLst>
          </p:nvPr>
        </p:nvGraphicFramePr>
        <p:xfrm>
          <a:off x="1840302" y="1689339"/>
          <a:ext cx="8189343" cy="425555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8189343">
                  <a:extLst>
                    <a:ext uri="{9D8B030D-6E8A-4147-A177-3AD203B41FA5}">
                      <a16:colId xmlns:a16="http://schemas.microsoft.com/office/drawing/2014/main" val="665280943"/>
                    </a:ext>
                  </a:extLst>
                </a:gridCol>
              </a:tblGrid>
              <a:tr h="425555"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1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noProof="0"/>
                        <a:t>  Epsilon = </a:t>
                      </a:r>
                      <a:r>
                        <a:rPr lang="en-US" sz="1800" u="none" strike="noStrike" noProof="0" err="1"/>
                        <a:t>min_epsilon</a:t>
                      </a:r>
                      <a:r>
                        <a:rPr lang="en-US" sz="1800" u="none" strike="noStrike" noProof="0"/>
                        <a:t> + (</a:t>
                      </a:r>
                      <a:r>
                        <a:rPr lang="en-US" sz="1800" u="none" strike="noStrike" noProof="0" err="1"/>
                        <a:t>max_epsilon</a:t>
                      </a:r>
                      <a:r>
                        <a:rPr lang="en-US" sz="1800" u="none" strike="noStrike" noProof="0"/>
                        <a:t> – </a:t>
                      </a:r>
                      <a:r>
                        <a:rPr lang="en-US" sz="1800" u="none" strike="noStrike" noProof="0" err="1"/>
                        <a:t>min_epsilon</a:t>
                      </a:r>
                      <a:r>
                        <a:rPr lang="en-US" sz="1800" u="none" strike="noStrike" noProof="0"/>
                        <a:t>) + (-decay*epsilon)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06710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917845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58E38A4-F699-490C-8D1F-E8AD332D9B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39C6AAB-48AC-41A3-95C2-6BF83715DF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6EE861B-7D2F-4B7C-A6E3-5937E81B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3081" y="159026"/>
            <a:ext cx="11886519" cy="65427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485307-7652-CF77-9521-18483E1DED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723901"/>
            <a:ext cx="5836920" cy="1288884"/>
          </a:xfrm>
        </p:spPr>
        <p:txBody>
          <a:bodyPr anchor="b">
            <a:normAutofit/>
          </a:bodyPr>
          <a:lstStyle/>
          <a:p>
            <a:pPr algn="ctr"/>
            <a:r>
              <a:rPr lang="en-US"/>
              <a:t>Experience Factor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36C44B-365C-5E63-F716-3610A10B06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6529" y="2732545"/>
            <a:ext cx="5384169" cy="323282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spcBef>
                <a:spcPts val="0"/>
              </a:spcBef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Save the number of times the agent has visited a particular state</a:t>
            </a:r>
            <a:endParaRPr lang="en-US"/>
          </a:p>
          <a:p>
            <a:pPr marL="342900" indent="-342900">
              <a:spcBef>
                <a:spcPts val="0"/>
              </a:spcBef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Scale down the "visited score" by a factor (0.001)</a:t>
            </a:r>
          </a:p>
          <a:p>
            <a:pPr marL="342900" indent="-342900">
              <a:spcBef>
                <a:spcPts val="0"/>
              </a:spcBef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Subtract the experience factor from the "epsilon" value to boost the exploitation probability</a:t>
            </a:r>
            <a:endParaRPr lang="en-US"/>
          </a:p>
          <a:p>
            <a:pPr algn="ctr"/>
            <a:endParaRPr lang="en-US"/>
          </a:p>
        </p:txBody>
      </p:sp>
      <p:pic>
        <p:nvPicPr>
          <p:cNvPr id="7" name="Graphic 6" descr="Stopwatch">
            <a:extLst>
              <a:ext uri="{FF2B5EF4-FFF2-40B4-BE49-F238E27FC236}">
                <a16:creationId xmlns:a16="http://schemas.microsoft.com/office/drawing/2014/main" id="{C6EEF84E-281A-78C4-1B4F-E8E1F497775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41239" y="1547707"/>
            <a:ext cx="3666392" cy="3666392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073091F1-AA5A-47C6-9502-D5870A72D5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513418" y="2320171"/>
            <a:ext cx="867485" cy="115439"/>
            <a:chOff x="8910933" y="1861308"/>
            <a:chExt cx="867485" cy="115439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085C4F7-6E91-4DF6-BB01-A46132BC35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25476588-B9AD-4662-A085-8E4D91493B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CDB34B3-D348-476E-BE7F-1139370F43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49600526"/>
      </p:ext>
    </p:extLst>
  </p:cSld>
  <p:clrMapOvr>
    <a:masterClrMapping/>
  </p:clrMapOvr>
</p:sld>
</file>

<file path=ppt/theme/theme1.xml><?xml version="1.0" encoding="utf-8"?>
<a:theme xmlns:a="http://schemas.openxmlformats.org/drawingml/2006/main" name="AdornVTI">
  <a:themeElements>
    <a:clrScheme name="AnalogousFromRegularSeedLeftStep">
      <a:dk1>
        <a:srgbClr val="000000"/>
      </a:dk1>
      <a:lt1>
        <a:srgbClr val="FFFFFF"/>
      </a:lt1>
      <a:dk2>
        <a:srgbClr val="1D301B"/>
      </a:dk2>
      <a:lt2>
        <a:srgbClr val="F3F1F0"/>
      </a:lt2>
      <a:accent1>
        <a:srgbClr val="2BB0CA"/>
      </a:accent1>
      <a:accent2>
        <a:srgbClr val="1AB48E"/>
      </a:accent2>
      <a:accent3>
        <a:srgbClr val="28B958"/>
      </a:accent3>
      <a:accent4>
        <a:srgbClr val="28B81B"/>
      </a:accent4>
      <a:accent5>
        <a:srgbClr val="6EB427"/>
      </a:accent5>
      <a:accent6>
        <a:srgbClr val="9CA819"/>
      </a:accent6>
      <a:hlink>
        <a:srgbClr val="C05944"/>
      </a:hlink>
      <a:folHlink>
        <a:srgbClr val="7F7F7F"/>
      </a:folHlink>
    </a:clrScheme>
    <a:fontScheme name="Bembo">
      <a:majorFont>
        <a:latin typeface="Bembo"/>
        <a:ea typeface=""/>
        <a:cs typeface=""/>
      </a:majorFont>
      <a:minorFont>
        <a:latin typeface="Bemb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dornVTI" id="{497E3FA9-5A27-4D12-9D04-917BEF3D1303}" vid="{34192A01-61CA-4566-9818-841C607496F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20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AdornVTI</vt:lpstr>
      <vt:lpstr>Q Learning vs Deep Q Learning</vt:lpstr>
      <vt:lpstr>Reinforcement Learning</vt:lpstr>
      <vt:lpstr>It's Mario Time</vt:lpstr>
      <vt:lpstr>Q Learning</vt:lpstr>
      <vt:lpstr>Q Learning on Super Mario (Problems Faced)</vt:lpstr>
      <vt:lpstr>Enhancements over Vanilla Q- Learning</vt:lpstr>
      <vt:lpstr>Enhancements over Vanilla Q-Learning (contd.)</vt:lpstr>
      <vt:lpstr>Epsilon-Decay</vt:lpstr>
      <vt:lpstr>Experience Factor</vt:lpstr>
      <vt:lpstr>Distance Metric</vt:lpstr>
      <vt:lpstr>Its Training Time !!!</vt:lpstr>
      <vt:lpstr>Graph it off</vt:lpstr>
      <vt:lpstr>Why Deep Q – Learning?</vt:lpstr>
      <vt:lpstr>Double Deep Q - Learning</vt:lpstr>
      <vt:lpstr>Double Deep Q Learning (contd.)</vt:lpstr>
      <vt:lpstr>Training Enhancements</vt:lpstr>
      <vt:lpstr>PowerPoint Presentation</vt:lpstr>
      <vt:lpstr>Plots</vt:lpstr>
      <vt:lpstr>Let's talk about Training</vt:lpstr>
      <vt:lpstr>Conclusion Is it really worth it? Yes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4</cp:revision>
  <dcterms:created xsi:type="dcterms:W3CDTF">2022-12-15T03:08:47Z</dcterms:created>
  <dcterms:modified xsi:type="dcterms:W3CDTF">2022-12-16T02:50:50Z</dcterms:modified>
</cp:coreProperties>
</file>